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" name="Google Shape;4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" name="Google Shape;6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" name="Google Shape;7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" name="Google Shape;9;n"/>
          <p:cNvSpPr txBox="1"/>
          <p:nvPr>
            <p:ph idx="4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" name="Google Shape;3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6" name="Google Shape;36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9" name="Google Shape;259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60" name="Google Shape;260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6" name="Google Shape;266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67" name="Google Shape;267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9" name="Google Shape;309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10" name="Google Shape;310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4" name="Google Shape;354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55" name="Google Shape;355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1" name="Google Shape;401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02" name="Google Shape;402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1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6" name="Google Shape;446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47" name="Google Shape;447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1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9" name="Google Shape;489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90" name="Google Shape;490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7" name="Google Shape;537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38" name="Google Shape;538;p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2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4" name="Google Shape;544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45" name="Google Shape;545;p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2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3" name="Google Shape;593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94" name="Google Shape;594;p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2" name="Google Shape;42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2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3" name="Google Shape;653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54" name="Google Shape;654;p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2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5" name="Google Shape;715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16" name="Google Shape;716;p2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p2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73" name="Google Shape;773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74" name="Google Shape;774;p2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2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0" name="Google Shape;780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81" name="Google Shape;781;p2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2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7" name="Google Shape;787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88" name="Google Shape;788;p2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9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9" name="Google Shape;49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" name="Google Shape;55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6" name="Google Shape;56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2" name="Google Shape;62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3" name="Google Shape;63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8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1" name="Google Shape;101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2" name="Google Shape;102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4" name="Google Shape;174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5" name="Google Shape;175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5" name="Google Shape;245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46" name="Google Shape;246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2" name="Google Shape;252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3" name="Google Shape;253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layout with centered title and subtitle placeholders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ext" type="tx">
  <p:cSld name="TITLE_AND_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B1F6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"/>
          <p:cNvSpPr txBox="1"/>
          <p:nvPr/>
        </p:nvSpPr>
        <p:spPr>
          <a:xfrm>
            <a:off x="152400" y="762000"/>
            <a:ext cx="271500" cy="47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479425" y="1184275"/>
            <a:ext cx="368400" cy="1872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folHlink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Google Shape;18;p1"/>
          <p:cNvSpPr txBox="1"/>
          <p:nvPr/>
        </p:nvSpPr>
        <p:spPr>
          <a:xfrm>
            <a:off x="-304800" y="1111250"/>
            <a:ext cx="560400" cy="422400"/>
          </a:xfrm>
          <a:prstGeom prst="rect">
            <a:avLst/>
          </a:prstGeom>
          <a:gradFill>
            <a:gsLst>
              <a:gs pos="0">
                <a:schemeClr val="hlink"/>
              </a:gs>
              <a:gs pos="100000">
                <a:schemeClr val="lt1"/>
              </a:gs>
            </a:gsLst>
            <a:lin ang="810001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Google Shape;19;p1"/>
          <p:cNvSpPr txBox="1"/>
          <p:nvPr/>
        </p:nvSpPr>
        <p:spPr>
          <a:xfrm>
            <a:off x="457200" y="457200"/>
            <a:ext cx="31800" cy="105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138112" y="1125537"/>
            <a:ext cx="8226300" cy="31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"/>
          <p:cNvSpPr txBox="1"/>
          <p:nvPr/>
        </p:nvSpPr>
        <p:spPr>
          <a:xfrm>
            <a:off x="609600" y="1524000"/>
            <a:ext cx="7848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Lecture No.09 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 using Array</a:t>
            </a:r>
            <a:endParaRPr/>
          </a:p>
        </p:txBody>
      </p:sp>
      <p:sp>
        <p:nvSpPr>
          <p:cNvPr id="263" name="Google Shape;263;p13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we use an array to hold queue elements, both insertions and removal at the front (start) of the array are expensive.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because we may have to shift up to “n” elements.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stack, we needed only one end; for queue we need both.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get around this, we will not shift upon removal of an element.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 using Array</a:t>
            </a:r>
            <a:endParaRPr/>
          </a:p>
        </p:txBody>
      </p:sp>
      <p:sp>
        <p:nvSpPr>
          <p:cNvPr id="270" name="Google Shape;270;p14"/>
          <p:cNvSpPr txBox="1"/>
          <p:nvPr>
            <p:ph idx="1" type="body"/>
          </p:nvPr>
        </p:nvSpPr>
        <p:spPr>
          <a:xfrm>
            <a:off x="455612" y="1600200"/>
            <a:ext cx="8226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/>
          </a:p>
        </p:txBody>
      </p:sp>
      <p:sp>
        <p:nvSpPr>
          <p:cNvPr id="271" name="Google Shape;271;p14"/>
          <p:cNvSpPr txBox="1"/>
          <p:nvPr/>
        </p:nvSpPr>
        <p:spPr>
          <a:xfrm>
            <a:off x="1143000" y="259080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sp>
        <p:nvSpPr>
          <p:cNvPr id="272" name="Google Shape;272;p14"/>
          <p:cNvSpPr txBox="1"/>
          <p:nvPr/>
        </p:nvSpPr>
        <p:spPr>
          <a:xfrm>
            <a:off x="2428875" y="31686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273" name="Google Shape;273;p14"/>
          <p:cNvSpPr txBox="1"/>
          <p:nvPr/>
        </p:nvSpPr>
        <p:spPr>
          <a:xfrm>
            <a:off x="2047875" y="31686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274" name="Google Shape;274;p14"/>
          <p:cNvSpPr txBox="1"/>
          <p:nvPr/>
        </p:nvSpPr>
        <p:spPr>
          <a:xfrm>
            <a:off x="1666875" y="31686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275" name="Google Shape;275;p14"/>
          <p:cNvSpPr txBox="1"/>
          <p:nvPr/>
        </p:nvSpPr>
        <p:spPr>
          <a:xfrm>
            <a:off x="1354137" y="31686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276" name="Google Shape;276;p14"/>
          <p:cNvSpPr/>
          <p:nvPr/>
        </p:nvSpPr>
        <p:spPr>
          <a:xfrm>
            <a:off x="3352800" y="30480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7" name="Google Shape;277;p14"/>
          <p:cNvSpPr txBox="1"/>
          <p:nvPr/>
        </p:nvSpPr>
        <p:spPr>
          <a:xfrm>
            <a:off x="2297112" y="25908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278" name="Google Shape;278;p14"/>
          <p:cNvCxnSpPr/>
          <p:nvPr/>
        </p:nvCxnSpPr>
        <p:spPr>
          <a:xfrm>
            <a:off x="1506537" y="28956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279" name="Google Shape;279;p14"/>
          <p:cNvCxnSpPr/>
          <p:nvPr/>
        </p:nvCxnSpPr>
        <p:spPr>
          <a:xfrm>
            <a:off x="2573337" y="28956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grpSp>
        <p:nvGrpSpPr>
          <p:cNvPr id="280" name="Google Shape;280;p14"/>
          <p:cNvGrpSpPr/>
          <p:nvPr/>
        </p:nvGrpSpPr>
        <p:grpSpPr>
          <a:xfrm>
            <a:off x="4419600" y="2895600"/>
            <a:ext cx="3810000" cy="1663700"/>
            <a:chOff x="2544" y="3312"/>
            <a:chExt cx="2400" cy="1048"/>
          </a:xfrm>
        </p:grpSpPr>
        <p:sp>
          <p:nvSpPr>
            <p:cNvPr id="281" name="Google Shape;281;p14"/>
            <p:cNvSpPr/>
            <p:nvPr/>
          </p:nvSpPr>
          <p:spPr>
            <a:xfrm>
              <a:off x="2544" y="3312"/>
              <a:ext cx="2400" cy="300"/>
            </a:xfrm>
            <a:prstGeom prst="rect">
              <a:avLst/>
            </a:prstGeom>
            <a:solidFill>
              <a:srgbClr val="990033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82" name="Google Shape;282;p14"/>
            <p:cNvCxnSpPr/>
            <p:nvPr/>
          </p:nvCxnSpPr>
          <p:spPr>
            <a:xfrm>
              <a:off x="2832" y="3312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83" name="Google Shape;283;p14"/>
            <p:cNvCxnSpPr/>
            <p:nvPr/>
          </p:nvCxnSpPr>
          <p:spPr>
            <a:xfrm>
              <a:off x="3120" y="3312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84" name="Google Shape;284;p14"/>
            <p:cNvCxnSpPr/>
            <p:nvPr/>
          </p:nvCxnSpPr>
          <p:spPr>
            <a:xfrm>
              <a:off x="3408" y="3312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85" name="Google Shape;285;p14"/>
            <p:cNvCxnSpPr/>
            <p:nvPr/>
          </p:nvCxnSpPr>
          <p:spPr>
            <a:xfrm>
              <a:off x="3696" y="3312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86" name="Google Shape;286;p14"/>
            <p:cNvCxnSpPr/>
            <p:nvPr/>
          </p:nvCxnSpPr>
          <p:spPr>
            <a:xfrm>
              <a:off x="3984" y="3312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sp>
          <p:nvSpPr>
            <p:cNvPr id="287" name="Google Shape;287;p14"/>
            <p:cNvSpPr txBox="1"/>
            <p:nvPr/>
          </p:nvSpPr>
          <p:spPr>
            <a:xfrm>
              <a:off x="4320" y="362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  <a:endParaRPr/>
            </a:p>
          </p:txBody>
        </p:sp>
        <p:sp>
          <p:nvSpPr>
            <p:cNvPr id="288" name="Google Shape;288;p14"/>
            <p:cNvSpPr txBox="1"/>
            <p:nvPr/>
          </p:nvSpPr>
          <p:spPr>
            <a:xfrm>
              <a:off x="4032" y="362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  <p:sp>
          <p:nvSpPr>
            <p:cNvPr id="289" name="Google Shape;289;p14"/>
            <p:cNvSpPr txBox="1"/>
            <p:nvPr/>
          </p:nvSpPr>
          <p:spPr>
            <a:xfrm>
              <a:off x="4608" y="362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  <p:sp>
          <p:nvSpPr>
            <p:cNvPr id="290" name="Google Shape;290;p14"/>
            <p:cNvSpPr txBox="1"/>
            <p:nvPr/>
          </p:nvSpPr>
          <p:spPr>
            <a:xfrm>
              <a:off x="2933" y="4060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  <p:sp>
          <p:nvSpPr>
            <p:cNvPr id="291" name="Google Shape;291;p14"/>
            <p:cNvSpPr txBox="1"/>
            <p:nvPr/>
          </p:nvSpPr>
          <p:spPr>
            <a:xfrm>
              <a:off x="2597" y="362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  <p:sp>
          <p:nvSpPr>
            <p:cNvPr id="292" name="Google Shape;292;p14"/>
            <p:cNvSpPr txBox="1"/>
            <p:nvPr/>
          </p:nvSpPr>
          <p:spPr>
            <a:xfrm>
              <a:off x="2880" y="362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sp>
          <p:nvSpPr>
            <p:cNvPr id="293" name="Google Shape;293;p14"/>
            <p:cNvSpPr txBox="1"/>
            <p:nvPr/>
          </p:nvSpPr>
          <p:spPr>
            <a:xfrm>
              <a:off x="3456" y="362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  <p:sp>
          <p:nvSpPr>
            <p:cNvPr id="294" name="Google Shape;294;p14"/>
            <p:cNvSpPr txBox="1"/>
            <p:nvPr/>
          </p:nvSpPr>
          <p:spPr>
            <a:xfrm>
              <a:off x="3173" y="362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295" name="Google Shape;295;p14"/>
            <p:cNvSpPr txBox="1"/>
            <p:nvPr/>
          </p:nvSpPr>
          <p:spPr>
            <a:xfrm>
              <a:off x="3744" y="362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296" name="Google Shape;296;p14"/>
            <p:cNvSpPr txBox="1"/>
            <p:nvPr/>
          </p:nvSpPr>
          <p:spPr>
            <a:xfrm>
              <a:off x="2835" y="386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front</a:t>
              </a:r>
              <a:endParaRPr/>
            </a:p>
          </p:txBody>
        </p:sp>
        <p:cxnSp>
          <p:nvCxnSpPr>
            <p:cNvPr id="297" name="Google Shape;297;p14"/>
            <p:cNvCxnSpPr/>
            <p:nvPr/>
          </p:nvCxnSpPr>
          <p:spPr>
            <a:xfrm>
              <a:off x="4560" y="3312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98" name="Google Shape;298;p14"/>
            <p:cNvCxnSpPr/>
            <p:nvPr/>
          </p:nvCxnSpPr>
          <p:spPr>
            <a:xfrm>
              <a:off x="4272" y="3312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sp>
          <p:nvSpPr>
            <p:cNvPr id="299" name="Google Shape;299;p14"/>
            <p:cNvSpPr txBox="1"/>
            <p:nvPr/>
          </p:nvSpPr>
          <p:spPr>
            <a:xfrm>
              <a:off x="2592" y="3360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sp>
          <p:nvSpPr>
            <p:cNvPr id="300" name="Google Shape;300;p14"/>
            <p:cNvSpPr txBox="1"/>
            <p:nvPr/>
          </p:nvSpPr>
          <p:spPr>
            <a:xfrm>
              <a:off x="2832" y="3360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  <p:sp>
          <p:nvSpPr>
            <p:cNvPr id="301" name="Google Shape;301;p14"/>
            <p:cNvSpPr txBox="1"/>
            <p:nvPr/>
          </p:nvSpPr>
          <p:spPr>
            <a:xfrm>
              <a:off x="3168" y="3360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  <p:sp>
          <p:nvSpPr>
            <p:cNvPr id="302" name="Google Shape;302;p14"/>
            <p:cNvSpPr txBox="1"/>
            <p:nvPr/>
          </p:nvSpPr>
          <p:spPr>
            <a:xfrm>
              <a:off x="3456" y="3360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303" name="Google Shape;303;p14"/>
            <p:cNvSpPr txBox="1"/>
            <p:nvPr/>
          </p:nvSpPr>
          <p:spPr>
            <a:xfrm>
              <a:off x="3805" y="4060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  <p:sp>
          <p:nvSpPr>
            <p:cNvPr id="304" name="Google Shape;304;p14"/>
            <p:cNvSpPr txBox="1"/>
            <p:nvPr/>
          </p:nvSpPr>
          <p:spPr>
            <a:xfrm>
              <a:off x="3723" y="386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rear</a:t>
              </a:r>
              <a:endParaRPr/>
            </a:p>
          </p:txBody>
        </p:sp>
        <p:cxnSp>
          <p:nvCxnSpPr>
            <p:cNvPr id="305" name="Google Shape;305;p14"/>
            <p:cNvCxnSpPr/>
            <p:nvPr/>
          </p:nvCxnSpPr>
          <p:spPr>
            <a:xfrm>
              <a:off x="2880" y="408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306" name="Google Shape;306;p14"/>
            <p:cNvCxnSpPr/>
            <p:nvPr/>
          </p:nvCxnSpPr>
          <p:spPr>
            <a:xfrm>
              <a:off x="3792" y="408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 using Array</a:t>
            </a:r>
            <a:endParaRPr/>
          </a:p>
        </p:txBody>
      </p:sp>
      <p:sp>
        <p:nvSpPr>
          <p:cNvPr id="313" name="Google Shape;313;p15"/>
          <p:cNvSpPr txBox="1"/>
          <p:nvPr>
            <p:ph idx="1" type="body"/>
          </p:nvPr>
        </p:nvSpPr>
        <p:spPr>
          <a:xfrm>
            <a:off x="457200" y="1371600"/>
            <a:ext cx="8226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/>
          </a:p>
        </p:txBody>
      </p:sp>
      <p:sp>
        <p:nvSpPr>
          <p:cNvPr id="314" name="Google Shape;314;p15"/>
          <p:cNvSpPr txBox="1"/>
          <p:nvPr/>
        </p:nvSpPr>
        <p:spPr>
          <a:xfrm>
            <a:off x="457200" y="266700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sp>
        <p:nvSpPr>
          <p:cNvPr id="315" name="Google Shape;315;p15"/>
          <p:cNvSpPr txBox="1"/>
          <p:nvPr/>
        </p:nvSpPr>
        <p:spPr>
          <a:xfrm>
            <a:off x="1743075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316" name="Google Shape;316;p15"/>
          <p:cNvSpPr txBox="1"/>
          <p:nvPr/>
        </p:nvSpPr>
        <p:spPr>
          <a:xfrm>
            <a:off x="1362075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317" name="Google Shape;317;p15"/>
          <p:cNvSpPr txBox="1"/>
          <p:nvPr/>
        </p:nvSpPr>
        <p:spPr>
          <a:xfrm>
            <a:off x="981075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318" name="Google Shape;318;p15"/>
          <p:cNvSpPr txBox="1"/>
          <p:nvPr/>
        </p:nvSpPr>
        <p:spPr>
          <a:xfrm>
            <a:off x="668337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319" name="Google Shape;319;p15"/>
          <p:cNvSpPr/>
          <p:nvPr/>
        </p:nvSpPr>
        <p:spPr>
          <a:xfrm>
            <a:off x="2971800" y="31242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0" name="Google Shape;320;p15"/>
          <p:cNvSpPr txBox="1"/>
          <p:nvPr/>
        </p:nvSpPr>
        <p:spPr>
          <a:xfrm>
            <a:off x="1905000" y="26670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321" name="Google Shape;321;p15"/>
          <p:cNvCxnSpPr/>
          <p:nvPr/>
        </p:nvCxnSpPr>
        <p:spPr>
          <a:xfrm>
            <a:off x="820737" y="2971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322" name="Google Shape;322;p15"/>
          <p:cNvCxnSpPr/>
          <p:nvPr/>
        </p:nvCxnSpPr>
        <p:spPr>
          <a:xfrm>
            <a:off x="2181225" y="2971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323" name="Google Shape;323;p15"/>
          <p:cNvSpPr/>
          <p:nvPr/>
        </p:nvSpPr>
        <p:spPr>
          <a:xfrm>
            <a:off x="4038600" y="2971800"/>
            <a:ext cx="3657600" cy="533400"/>
          </a:xfrm>
          <a:prstGeom prst="rect">
            <a:avLst/>
          </a:prstGeom>
          <a:solidFill>
            <a:srgbClr val="990033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24" name="Google Shape;324;p15"/>
          <p:cNvCxnSpPr/>
          <p:nvPr/>
        </p:nvCxnSpPr>
        <p:spPr>
          <a:xfrm>
            <a:off x="44958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25" name="Google Shape;325;p15"/>
          <p:cNvCxnSpPr/>
          <p:nvPr/>
        </p:nvCxnSpPr>
        <p:spPr>
          <a:xfrm>
            <a:off x="49530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26" name="Google Shape;326;p15"/>
          <p:cNvCxnSpPr/>
          <p:nvPr/>
        </p:nvCxnSpPr>
        <p:spPr>
          <a:xfrm>
            <a:off x="54102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27" name="Google Shape;327;p15"/>
          <p:cNvCxnSpPr/>
          <p:nvPr/>
        </p:nvCxnSpPr>
        <p:spPr>
          <a:xfrm>
            <a:off x="58674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28" name="Google Shape;328;p15"/>
          <p:cNvCxnSpPr/>
          <p:nvPr/>
        </p:nvCxnSpPr>
        <p:spPr>
          <a:xfrm>
            <a:off x="63246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29" name="Google Shape;329;p15"/>
          <p:cNvSpPr txBox="1"/>
          <p:nvPr/>
        </p:nvSpPr>
        <p:spPr>
          <a:xfrm>
            <a:off x="68580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330" name="Google Shape;330;p15"/>
          <p:cNvSpPr txBox="1"/>
          <p:nvPr/>
        </p:nvSpPr>
        <p:spPr>
          <a:xfrm>
            <a:off x="64008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331" name="Google Shape;331;p15"/>
          <p:cNvSpPr txBox="1"/>
          <p:nvPr/>
        </p:nvSpPr>
        <p:spPr>
          <a:xfrm>
            <a:off x="73152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332" name="Google Shape;332;p15"/>
          <p:cNvSpPr txBox="1"/>
          <p:nvPr/>
        </p:nvSpPr>
        <p:spPr>
          <a:xfrm>
            <a:off x="4656137" y="41592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333" name="Google Shape;333;p15"/>
          <p:cNvSpPr txBox="1"/>
          <p:nvPr/>
        </p:nvSpPr>
        <p:spPr>
          <a:xfrm>
            <a:off x="4122737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334" name="Google Shape;334;p15"/>
          <p:cNvSpPr txBox="1"/>
          <p:nvPr/>
        </p:nvSpPr>
        <p:spPr>
          <a:xfrm>
            <a:off x="45720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335" name="Google Shape;335;p15"/>
          <p:cNvSpPr txBox="1"/>
          <p:nvPr/>
        </p:nvSpPr>
        <p:spPr>
          <a:xfrm>
            <a:off x="54864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336" name="Google Shape;336;p15"/>
          <p:cNvSpPr txBox="1"/>
          <p:nvPr/>
        </p:nvSpPr>
        <p:spPr>
          <a:xfrm>
            <a:off x="5037137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337" name="Google Shape;337;p15"/>
          <p:cNvSpPr txBox="1"/>
          <p:nvPr/>
        </p:nvSpPr>
        <p:spPr>
          <a:xfrm>
            <a:off x="59436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338" name="Google Shape;338;p15"/>
          <p:cNvSpPr txBox="1"/>
          <p:nvPr/>
        </p:nvSpPr>
        <p:spPr>
          <a:xfrm>
            <a:off x="4500562" y="385445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cxnSp>
        <p:nvCxnSpPr>
          <p:cNvPr id="339" name="Google Shape;339;p15"/>
          <p:cNvCxnSpPr/>
          <p:nvPr/>
        </p:nvCxnSpPr>
        <p:spPr>
          <a:xfrm>
            <a:off x="72390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40" name="Google Shape;340;p15"/>
          <p:cNvCxnSpPr/>
          <p:nvPr/>
        </p:nvCxnSpPr>
        <p:spPr>
          <a:xfrm>
            <a:off x="67818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41" name="Google Shape;341;p15"/>
          <p:cNvSpPr txBox="1"/>
          <p:nvPr/>
        </p:nvSpPr>
        <p:spPr>
          <a:xfrm>
            <a:off x="4114800" y="30480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342" name="Google Shape;342;p15"/>
          <p:cNvSpPr txBox="1"/>
          <p:nvPr/>
        </p:nvSpPr>
        <p:spPr>
          <a:xfrm>
            <a:off x="4495800" y="304800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343" name="Google Shape;343;p15"/>
          <p:cNvSpPr txBox="1"/>
          <p:nvPr/>
        </p:nvSpPr>
        <p:spPr>
          <a:xfrm>
            <a:off x="5029200" y="30480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344" name="Google Shape;344;p15"/>
          <p:cNvSpPr txBox="1"/>
          <p:nvPr/>
        </p:nvSpPr>
        <p:spPr>
          <a:xfrm>
            <a:off x="5486400" y="3048000"/>
            <a:ext cx="285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345" name="Google Shape;345;p15"/>
          <p:cNvSpPr txBox="1"/>
          <p:nvPr/>
        </p:nvSpPr>
        <p:spPr>
          <a:xfrm>
            <a:off x="6040437" y="41592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346" name="Google Shape;346;p15"/>
          <p:cNvSpPr txBox="1"/>
          <p:nvPr/>
        </p:nvSpPr>
        <p:spPr>
          <a:xfrm>
            <a:off x="5910262" y="3854450"/>
            <a:ext cx="642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347" name="Google Shape;347;p15"/>
          <p:cNvCxnSpPr/>
          <p:nvPr/>
        </p:nvCxnSpPr>
        <p:spPr>
          <a:xfrm>
            <a:off x="4572000" y="41910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48" name="Google Shape;348;p15"/>
          <p:cNvCxnSpPr/>
          <p:nvPr/>
        </p:nvCxnSpPr>
        <p:spPr>
          <a:xfrm>
            <a:off x="6019800" y="41910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49" name="Google Shape;349;p15"/>
          <p:cNvSpPr txBox="1"/>
          <p:nvPr/>
        </p:nvSpPr>
        <p:spPr>
          <a:xfrm>
            <a:off x="193675" y="1806575"/>
            <a:ext cx="1746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enqueue(6)</a:t>
            </a:r>
            <a:endParaRPr/>
          </a:p>
        </p:txBody>
      </p:sp>
      <p:sp>
        <p:nvSpPr>
          <p:cNvPr id="350" name="Google Shape;350;p15"/>
          <p:cNvSpPr txBox="1"/>
          <p:nvPr/>
        </p:nvSpPr>
        <p:spPr>
          <a:xfrm>
            <a:off x="2057400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351" name="Google Shape;351;p15"/>
          <p:cNvSpPr txBox="1"/>
          <p:nvPr/>
        </p:nvSpPr>
        <p:spPr>
          <a:xfrm>
            <a:off x="5951537" y="3048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 using Array</a:t>
            </a:r>
            <a:endParaRPr/>
          </a:p>
        </p:txBody>
      </p:sp>
      <p:sp>
        <p:nvSpPr>
          <p:cNvPr id="358" name="Google Shape;358;p16"/>
          <p:cNvSpPr txBox="1"/>
          <p:nvPr>
            <p:ph idx="1" type="body"/>
          </p:nvPr>
        </p:nvSpPr>
        <p:spPr>
          <a:xfrm>
            <a:off x="457200" y="1371600"/>
            <a:ext cx="8226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/>
          </a:p>
        </p:txBody>
      </p:sp>
      <p:sp>
        <p:nvSpPr>
          <p:cNvPr id="359" name="Google Shape;359;p16"/>
          <p:cNvSpPr txBox="1"/>
          <p:nvPr/>
        </p:nvSpPr>
        <p:spPr>
          <a:xfrm>
            <a:off x="304800" y="266700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sp>
        <p:nvSpPr>
          <p:cNvPr id="360" name="Google Shape;360;p16"/>
          <p:cNvSpPr txBox="1"/>
          <p:nvPr/>
        </p:nvSpPr>
        <p:spPr>
          <a:xfrm>
            <a:off x="1577975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361" name="Google Shape;361;p16"/>
          <p:cNvSpPr txBox="1"/>
          <p:nvPr/>
        </p:nvSpPr>
        <p:spPr>
          <a:xfrm>
            <a:off x="1223962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362" name="Google Shape;362;p16"/>
          <p:cNvSpPr txBox="1"/>
          <p:nvPr/>
        </p:nvSpPr>
        <p:spPr>
          <a:xfrm>
            <a:off x="869950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363" name="Google Shape;363;p16"/>
          <p:cNvSpPr txBox="1"/>
          <p:nvPr/>
        </p:nvSpPr>
        <p:spPr>
          <a:xfrm>
            <a:off x="515937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364" name="Google Shape;364;p16"/>
          <p:cNvSpPr/>
          <p:nvPr/>
        </p:nvSpPr>
        <p:spPr>
          <a:xfrm>
            <a:off x="2971800" y="31242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5" name="Google Shape;365;p16"/>
          <p:cNvSpPr txBox="1"/>
          <p:nvPr/>
        </p:nvSpPr>
        <p:spPr>
          <a:xfrm>
            <a:off x="2133600" y="26670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366" name="Google Shape;366;p16"/>
          <p:cNvCxnSpPr/>
          <p:nvPr/>
        </p:nvCxnSpPr>
        <p:spPr>
          <a:xfrm>
            <a:off x="668337" y="2971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367" name="Google Shape;367;p16"/>
          <p:cNvCxnSpPr/>
          <p:nvPr/>
        </p:nvCxnSpPr>
        <p:spPr>
          <a:xfrm>
            <a:off x="2409825" y="2971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368" name="Google Shape;368;p16"/>
          <p:cNvSpPr/>
          <p:nvPr/>
        </p:nvSpPr>
        <p:spPr>
          <a:xfrm>
            <a:off x="4038600" y="2971800"/>
            <a:ext cx="3657600" cy="533400"/>
          </a:xfrm>
          <a:prstGeom prst="rect">
            <a:avLst/>
          </a:prstGeom>
          <a:solidFill>
            <a:srgbClr val="990033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69" name="Google Shape;369;p16"/>
          <p:cNvCxnSpPr/>
          <p:nvPr/>
        </p:nvCxnSpPr>
        <p:spPr>
          <a:xfrm>
            <a:off x="44958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0" name="Google Shape;370;p16"/>
          <p:cNvCxnSpPr/>
          <p:nvPr/>
        </p:nvCxnSpPr>
        <p:spPr>
          <a:xfrm>
            <a:off x="49530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1" name="Google Shape;371;p16"/>
          <p:cNvCxnSpPr/>
          <p:nvPr/>
        </p:nvCxnSpPr>
        <p:spPr>
          <a:xfrm>
            <a:off x="54102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2" name="Google Shape;372;p16"/>
          <p:cNvCxnSpPr/>
          <p:nvPr/>
        </p:nvCxnSpPr>
        <p:spPr>
          <a:xfrm>
            <a:off x="58674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3" name="Google Shape;373;p16"/>
          <p:cNvCxnSpPr/>
          <p:nvPr/>
        </p:nvCxnSpPr>
        <p:spPr>
          <a:xfrm>
            <a:off x="63246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74" name="Google Shape;374;p16"/>
          <p:cNvSpPr txBox="1"/>
          <p:nvPr/>
        </p:nvSpPr>
        <p:spPr>
          <a:xfrm>
            <a:off x="68580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375" name="Google Shape;375;p16"/>
          <p:cNvSpPr txBox="1"/>
          <p:nvPr/>
        </p:nvSpPr>
        <p:spPr>
          <a:xfrm>
            <a:off x="64008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376" name="Google Shape;376;p16"/>
          <p:cNvSpPr txBox="1"/>
          <p:nvPr/>
        </p:nvSpPr>
        <p:spPr>
          <a:xfrm>
            <a:off x="73152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377" name="Google Shape;377;p16"/>
          <p:cNvSpPr txBox="1"/>
          <p:nvPr/>
        </p:nvSpPr>
        <p:spPr>
          <a:xfrm>
            <a:off x="4656137" y="41592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378" name="Google Shape;378;p16"/>
          <p:cNvSpPr txBox="1"/>
          <p:nvPr/>
        </p:nvSpPr>
        <p:spPr>
          <a:xfrm>
            <a:off x="4122737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379" name="Google Shape;379;p16"/>
          <p:cNvSpPr txBox="1"/>
          <p:nvPr/>
        </p:nvSpPr>
        <p:spPr>
          <a:xfrm>
            <a:off x="45720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380" name="Google Shape;380;p16"/>
          <p:cNvSpPr txBox="1"/>
          <p:nvPr/>
        </p:nvSpPr>
        <p:spPr>
          <a:xfrm>
            <a:off x="54864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381" name="Google Shape;381;p16"/>
          <p:cNvSpPr txBox="1"/>
          <p:nvPr/>
        </p:nvSpPr>
        <p:spPr>
          <a:xfrm>
            <a:off x="5037137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382" name="Google Shape;382;p16"/>
          <p:cNvSpPr txBox="1"/>
          <p:nvPr/>
        </p:nvSpPr>
        <p:spPr>
          <a:xfrm>
            <a:off x="59436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383" name="Google Shape;383;p16"/>
          <p:cNvSpPr txBox="1"/>
          <p:nvPr/>
        </p:nvSpPr>
        <p:spPr>
          <a:xfrm>
            <a:off x="4500562" y="385445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cxnSp>
        <p:nvCxnSpPr>
          <p:cNvPr id="384" name="Google Shape;384;p16"/>
          <p:cNvCxnSpPr/>
          <p:nvPr/>
        </p:nvCxnSpPr>
        <p:spPr>
          <a:xfrm>
            <a:off x="72390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85" name="Google Shape;385;p16"/>
          <p:cNvCxnSpPr/>
          <p:nvPr/>
        </p:nvCxnSpPr>
        <p:spPr>
          <a:xfrm>
            <a:off x="67818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86" name="Google Shape;386;p16"/>
          <p:cNvSpPr txBox="1"/>
          <p:nvPr/>
        </p:nvSpPr>
        <p:spPr>
          <a:xfrm>
            <a:off x="4114800" y="30480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387" name="Google Shape;387;p16"/>
          <p:cNvSpPr txBox="1"/>
          <p:nvPr/>
        </p:nvSpPr>
        <p:spPr>
          <a:xfrm>
            <a:off x="4495800" y="304800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388" name="Google Shape;388;p16"/>
          <p:cNvSpPr txBox="1"/>
          <p:nvPr/>
        </p:nvSpPr>
        <p:spPr>
          <a:xfrm>
            <a:off x="5029200" y="30480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389" name="Google Shape;389;p16"/>
          <p:cNvSpPr txBox="1"/>
          <p:nvPr/>
        </p:nvSpPr>
        <p:spPr>
          <a:xfrm>
            <a:off x="5486400" y="3048000"/>
            <a:ext cx="285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390" name="Google Shape;390;p16"/>
          <p:cNvSpPr txBox="1"/>
          <p:nvPr/>
        </p:nvSpPr>
        <p:spPr>
          <a:xfrm>
            <a:off x="6040437" y="41592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391" name="Google Shape;391;p16"/>
          <p:cNvSpPr txBox="1"/>
          <p:nvPr/>
        </p:nvSpPr>
        <p:spPr>
          <a:xfrm>
            <a:off x="5910262" y="3854450"/>
            <a:ext cx="642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392" name="Google Shape;392;p16"/>
          <p:cNvCxnSpPr/>
          <p:nvPr/>
        </p:nvCxnSpPr>
        <p:spPr>
          <a:xfrm>
            <a:off x="4572000" y="41910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93" name="Google Shape;393;p16"/>
          <p:cNvCxnSpPr/>
          <p:nvPr/>
        </p:nvCxnSpPr>
        <p:spPr>
          <a:xfrm>
            <a:off x="6019800" y="41910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94" name="Google Shape;394;p16"/>
          <p:cNvSpPr txBox="1"/>
          <p:nvPr/>
        </p:nvSpPr>
        <p:spPr>
          <a:xfrm>
            <a:off x="193675" y="1806575"/>
            <a:ext cx="1746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enqueue(8)</a:t>
            </a:r>
            <a:endParaRPr/>
          </a:p>
        </p:txBody>
      </p:sp>
      <p:sp>
        <p:nvSpPr>
          <p:cNvPr id="395" name="Google Shape;395;p16"/>
          <p:cNvSpPr txBox="1"/>
          <p:nvPr/>
        </p:nvSpPr>
        <p:spPr>
          <a:xfrm>
            <a:off x="1931987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396" name="Google Shape;396;p16"/>
          <p:cNvSpPr txBox="1"/>
          <p:nvPr/>
        </p:nvSpPr>
        <p:spPr>
          <a:xfrm>
            <a:off x="5951537" y="3048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397" name="Google Shape;397;p16"/>
          <p:cNvSpPr txBox="1"/>
          <p:nvPr/>
        </p:nvSpPr>
        <p:spPr>
          <a:xfrm>
            <a:off x="2286000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398" name="Google Shape;398;p16"/>
          <p:cNvSpPr txBox="1"/>
          <p:nvPr/>
        </p:nvSpPr>
        <p:spPr>
          <a:xfrm>
            <a:off x="6400800" y="3048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1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 using Array</a:t>
            </a:r>
            <a:endParaRPr/>
          </a:p>
        </p:txBody>
      </p:sp>
      <p:sp>
        <p:nvSpPr>
          <p:cNvPr id="405" name="Google Shape;405;p17"/>
          <p:cNvSpPr txBox="1"/>
          <p:nvPr>
            <p:ph idx="1" type="body"/>
          </p:nvPr>
        </p:nvSpPr>
        <p:spPr>
          <a:xfrm>
            <a:off x="457200" y="1371600"/>
            <a:ext cx="8226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/>
          </a:p>
        </p:txBody>
      </p:sp>
      <p:sp>
        <p:nvSpPr>
          <p:cNvPr id="406" name="Google Shape;406;p17"/>
          <p:cNvSpPr txBox="1"/>
          <p:nvPr/>
        </p:nvSpPr>
        <p:spPr>
          <a:xfrm>
            <a:off x="627062" y="266700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sp>
        <p:nvSpPr>
          <p:cNvPr id="407" name="Google Shape;407;p17"/>
          <p:cNvSpPr txBox="1"/>
          <p:nvPr/>
        </p:nvSpPr>
        <p:spPr>
          <a:xfrm>
            <a:off x="1577975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408" name="Google Shape;408;p17"/>
          <p:cNvSpPr txBox="1"/>
          <p:nvPr/>
        </p:nvSpPr>
        <p:spPr>
          <a:xfrm>
            <a:off x="1223962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409" name="Google Shape;409;p17"/>
          <p:cNvSpPr txBox="1"/>
          <p:nvPr/>
        </p:nvSpPr>
        <p:spPr>
          <a:xfrm>
            <a:off x="869950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410" name="Google Shape;410;p17"/>
          <p:cNvSpPr/>
          <p:nvPr/>
        </p:nvSpPr>
        <p:spPr>
          <a:xfrm>
            <a:off x="2971800" y="31242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1" name="Google Shape;411;p17"/>
          <p:cNvSpPr txBox="1"/>
          <p:nvPr/>
        </p:nvSpPr>
        <p:spPr>
          <a:xfrm>
            <a:off x="2133600" y="26670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412" name="Google Shape;412;p17"/>
          <p:cNvCxnSpPr/>
          <p:nvPr/>
        </p:nvCxnSpPr>
        <p:spPr>
          <a:xfrm>
            <a:off x="990600" y="2971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413" name="Google Shape;413;p17"/>
          <p:cNvCxnSpPr/>
          <p:nvPr/>
        </p:nvCxnSpPr>
        <p:spPr>
          <a:xfrm>
            <a:off x="2409825" y="2971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414" name="Google Shape;414;p17"/>
          <p:cNvSpPr/>
          <p:nvPr/>
        </p:nvSpPr>
        <p:spPr>
          <a:xfrm>
            <a:off x="4038600" y="2971800"/>
            <a:ext cx="3657600" cy="533400"/>
          </a:xfrm>
          <a:prstGeom prst="rect">
            <a:avLst/>
          </a:prstGeom>
          <a:solidFill>
            <a:srgbClr val="990033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15" name="Google Shape;415;p17"/>
          <p:cNvCxnSpPr/>
          <p:nvPr/>
        </p:nvCxnSpPr>
        <p:spPr>
          <a:xfrm>
            <a:off x="44958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16" name="Google Shape;416;p17"/>
          <p:cNvCxnSpPr/>
          <p:nvPr/>
        </p:nvCxnSpPr>
        <p:spPr>
          <a:xfrm>
            <a:off x="49530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17" name="Google Shape;417;p17"/>
          <p:cNvCxnSpPr/>
          <p:nvPr/>
        </p:nvCxnSpPr>
        <p:spPr>
          <a:xfrm>
            <a:off x="54102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18" name="Google Shape;418;p17"/>
          <p:cNvCxnSpPr/>
          <p:nvPr/>
        </p:nvCxnSpPr>
        <p:spPr>
          <a:xfrm>
            <a:off x="58674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19" name="Google Shape;419;p17"/>
          <p:cNvCxnSpPr/>
          <p:nvPr/>
        </p:nvCxnSpPr>
        <p:spPr>
          <a:xfrm>
            <a:off x="63246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20" name="Google Shape;420;p17"/>
          <p:cNvSpPr txBox="1"/>
          <p:nvPr/>
        </p:nvSpPr>
        <p:spPr>
          <a:xfrm>
            <a:off x="68580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421" name="Google Shape;421;p17"/>
          <p:cNvSpPr txBox="1"/>
          <p:nvPr/>
        </p:nvSpPr>
        <p:spPr>
          <a:xfrm>
            <a:off x="64008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422" name="Google Shape;422;p17"/>
          <p:cNvSpPr txBox="1"/>
          <p:nvPr/>
        </p:nvSpPr>
        <p:spPr>
          <a:xfrm>
            <a:off x="73152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423" name="Google Shape;423;p17"/>
          <p:cNvSpPr txBox="1"/>
          <p:nvPr/>
        </p:nvSpPr>
        <p:spPr>
          <a:xfrm>
            <a:off x="4656137" y="41592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424" name="Google Shape;424;p17"/>
          <p:cNvSpPr txBox="1"/>
          <p:nvPr/>
        </p:nvSpPr>
        <p:spPr>
          <a:xfrm>
            <a:off x="4122737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425" name="Google Shape;425;p17"/>
          <p:cNvSpPr txBox="1"/>
          <p:nvPr/>
        </p:nvSpPr>
        <p:spPr>
          <a:xfrm>
            <a:off x="45720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426" name="Google Shape;426;p17"/>
          <p:cNvSpPr txBox="1"/>
          <p:nvPr/>
        </p:nvSpPr>
        <p:spPr>
          <a:xfrm>
            <a:off x="54864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427" name="Google Shape;427;p17"/>
          <p:cNvSpPr txBox="1"/>
          <p:nvPr/>
        </p:nvSpPr>
        <p:spPr>
          <a:xfrm>
            <a:off x="5037137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428" name="Google Shape;428;p17"/>
          <p:cNvSpPr txBox="1"/>
          <p:nvPr/>
        </p:nvSpPr>
        <p:spPr>
          <a:xfrm>
            <a:off x="59436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429" name="Google Shape;429;p17"/>
          <p:cNvSpPr txBox="1"/>
          <p:nvPr/>
        </p:nvSpPr>
        <p:spPr>
          <a:xfrm>
            <a:off x="4500562" y="385445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cxnSp>
        <p:nvCxnSpPr>
          <p:cNvPr id="430" name="Google Shape;430;p17"/>
          <p:cNvCxnSpPr/>
          <p:nvPr/>
        </p:nvCxnSpPr>
        <p:spPr>
          <a:xfrm>
            <a:off x="72390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31" name="Google Shape;431;p17"/>
          <p:cNvCxnSpPr/>
          <p:nvPr/>
        </p:nvCxnSpPr>
        <p:spPr>
          <a:xfrm>
            <a:off x="67818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32" name="Google Shape;432;p17"/>
          <p:cNvSpPr txBox="1"/>
          <p:nvPr/>
        </p:nvSpPr>
        <p:spPr>
          <a:xfrm>
            <a:off x="4495800" y="304800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433" name="Google Shape;433;p17"/>
          <p:cNvSpPr txBox="1"/>
          <p:nvPr/>
        </p:nvSpPr>
        <p:spPr>
          <a:xfrm>
            <a:off x="5029200" y="30480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434" name="Google Shape;434;p17"/>
          <p:cNvSpPr txBox="1"/>
          <p:nvPr/>
        </p:nvSpPr>
        <p:spPr>
          <a:xfrm>
            <a:off x="5486400" y="3048000"/>
            <a:ext cx="285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435" name="Google Shape;435;p17"/>
          <p:cNvSpPr txBox="1"/>
          <p:nvPr/>
        </p:nvSpPr>
        <p:spPr>
          <a:xfrm>
            <a:off x="6040437" y="41592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436" name="Google Shape;436;p17"/>
          <p:cNvSpPr txBox="1"/>
          <p:nvPr/>
        </p:nvSpPr>
        <p:spPr>
          <a:xfrm>
            <a:off x="5910262" y="3854450"/>
            <a:ext cx="642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437" name="Google Shape;437;p17"/>
          <p:cNvCxnSpPr/>
          <p:nvPr/>
        </p:nvCxnSpPr>
        <p:spPr>
          <a:xfrm>
            <a:off x="4572000" y="41910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38" name="Google Shape;438;p17"/>
          <p:cNvCxnSpPr/>
          <p:nvPr/>
        </p:nvCxnSpPr>
        <p:spPr>
          <a:xfrm>
            <a:off x="6019800" y="41910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39" name="Google Shape;439;p17"/>
          <p:cNvSpPr txBox="1"/>
          <p:nvPr/>
        </p:nvSpPr>
        <p:spPr>
          <a:xfrm>
            <a:off x="277812" y="1806575"/>
            <a:ext cx="15765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dequeue()</a:t>
            </a:r>
            <a:endParaRPr/>
          </a:p>
        </p:txBody>
      </p:sp>
      <p:sp>
        <p:nvSpPr>
          <p:cNvPr id="440" name="Google Shape;440;p17"/>
          <p:cNvSpPr txBox="1"/>
          <p:nvPr/>
        </p:nvSpPr>
        <p:spPr>
          <a:xfrm>
            <a:off x="1931987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441" name="Google Shape;441;p17"/>
          <p:cNvSpPr txBox="1"/>
          <p:nvPr/>
        </p:nvSpPr>
        <p:spPr>
          <a:xfrm>
            <a:off x="5951537" y="3048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442" name="Google Shape;442;p17"/>
          <p:cNvSpPr txBox="1"/>
          <p:nvPr/>
        </p:nvSpPr>
        <p:spPr>
          <a:xfrm>
            <a:off x="2286000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443" name="Google Shape;443;p17"/>
          <p:cNvSpPr txBox="1"/>
          <p:nvPr/>
        </p:nvSpPr>
        <p:spPr>
          <a:xfrm>
            <a:off x="6400800" y="3048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1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 using Array</a:t>
            </a:r>
            <a:endParaRPr/>
          </a:p>
        </p:txBody>
      </p:sp>
      <p:sp>
        <p:nvSpPr>
          <p:cNvPr id="450" name="Google Shape;450;p18"/>
          <p:cNvSpPr txBox="1"/>
          <p:nvPr>
            <p:ph idx="1" type="body"/>
          </p:nvPr>
        </p:nvSpPr>
        <p:spPr>
          <a:xfrm>
            <a:off x="457200" y="1371600"/>
            <a:ext cx="8226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/>
          </a:p>
        </p:txBody>
      </p:sp>
      <p:sp>
        <p:nvSpPr>
          <p:cNvPr id="451" name="Google Shape;451;p18"/>
          <p:cNvSpPr txBox="1"/>
          <p:nvPr/>
        </p:nvSpPr>
        <p:spPr>
          <a:xfrm>
            <a:off x="1008062" y="266700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sp>
        <p:nvSpPr>
          <p:cNvPr id="452" name="Google Shape;452;p18"/>
          <p:cNvSpPr txBox="1"/>
          <p:nvPr/>
        </p:nvSpPr>
        <p:spPr>
          <a:xfrm>
            <a:off x="1577975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453" name="Google Shape;453;p18"/>
          <p:cNvSpPr txBox="1"/>
          <p:nvPr/>
        </p:nvSpPr>
        <p:spPr>
          <a:xfrm>
            <a:off x="1223962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454" name="Google Shape;454;p18"/>
          <p:cNvSpPr/>
          <p:nvPr/>
        </p:nvSpPr>
        <p:spPr>
          <a:xfrm>
            <a:off x="2971800" y="31242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5" name="Google Shape;455;p18"/>
          <p:cNvSpPr txBox="1"/>
          <p:nvPr/>
        </p:nvSpPr>
        <p:spPr>
          <a:xfrm>
            <a:off x="2133600" y="26670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456" name="Google Shape;456;p18"/>
          <p:cNvCxnSpPr/>
          <p:nvPr/>
        </p:nvCxnSpPr>
        <p:spPr>
          <a:xfrm>
            <a:off x="1371600" y="2971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457" name="Google Shape;457;p18"/>
          <p:cNvCxnSpPr/>
          <p:nvPr/>
        </p:nvCxnSpPr>
        <p:spPr>
          <a:xfrm>
            <a:off x="2409825" y="2971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458" name="Google Shape;458;p18"/>
          <p:cNvSpPr/>
          <p:nvPr/>
        </p:nvSpPr>
        <p:spPr>
          <a:xfrm>
            <a:off x="4038600" y="2971800"/>
            <a:ext cx="3657600" cy="533400"/>
          </a:xfrm>
          <a:prstGeom prst="rect">
            <a:avLst/>
          </a:prstGeom>
          <a:solidFill>
            <a:srgbClr val="990033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59" name="Google Shape;459;p18"/>
          <p:cNvCxnSpPr/>
          <p:nvPr/>
        </p:nvCxnSpPr>
        <p:spPr>
          <a:xfrm>
            <a:off x="44958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60" name="Google Shape;460;p18"/>
          <p:cNvCxnSpPr/>
          <p:nvPr/>
        </p:nvCxnSpPr>
        <p:spPr>
          <a:xfrm>
            <a:off x="49530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61" name="Google Shape;461;p18"/>
          <p:cNvCxnSpPr/>
          <p:nvPr/>
        </p:nvCxnSpPr>
        <p:spPr>
          <a:xfrm>
            <a:off x="54102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62" name="Google Shape;462;p18"/>
          <p:cNvCxnSpPr/>
          <p:nvPr/>
        </p:nvCxnSpPr>
        <p:spPr>
          <a:xfrm>
            <a:off x="58674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63" name="Google Shape;463;p18"/>
          <p:cNvCxnSpPr/>
          <p:nvPr/>
        </p:nvCxnSpPr>
        <p:spPr>
          <a:xfrm>
            <a:off x="63246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64" name="Google Shape;464;p18"/>
          <p:cNvSpPr txBox="1"/>
          <p:nvPr/>
        </p:nvSpPr>
        <p:spPr>
          <a:xfrm>
            <a:off x="68580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465" name="Google Shape;465;p18"/>
          <p:cNvSpPr txBox="1"/>
          <p:nvPr/>
        </p:nvSpPr>
        <p:spPr>
          <a:xfrm>
            <a:off x="64008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466" name="Google Shape;466;p18"/>
          <p:cNvSpPr txBox="1"/>
          <p:nvPr/>
        </p:nvSpPr>
        <p:spPr>
          <a:xfrm>
            <a:off x="73152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467" name="Google Shape;467;p18"/>
          <p:cNvSpPr txBox="1"/>
          <p:nvPr/>
        </p:nvSpPr>
        <p:spPr>
          <a:xfrm>
            <a:off x="4656137" y="41592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468" name="Google Shape;468;p18"/>
          <p:cNvSpPr txBox="1"/>
          <p:nvPr/>
        </p:nvSpPr>
        <p:spPr>
          <a:xfrm>
            <a:off x="4122737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469" name="Google Shape;469;p18"/>
          <p:cNvSpPr txBox="1"/>
          <p:nvPr/>
        </p:nvSpPr>
        <p:spPr>
          <a:xfrm>
            <a:off x="45720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470" name="Google Shape;470;p18"/>
          <p:cNvSpPr txBox="1"/>
          <p:nvPr/>
        </p:nvSpPr>
        <p:spPr>
          <a:xfrm>
            <a:off x="54864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471" name="Google Shape;471;p18"/>
          <p:cNvSpPr txBox="1"/>
          <p:nvPr/>
        </p:nvSpPr>
        <p:spPr>
          <a:xfrm>
            <a:off x="5037137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472" name="Google Shape;472;p18"/>
          <p:cNvSpPr txBox="1"/>
          <p:nvPr/>
        </p:nvSpPr>
        <p:spPr>
          <a:xfrm>
            <a:off x="59436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473" name="Google Shape;473;p18"/>
          <p:cNvSpPr txBox="1"/>
          <p:nvPr/>
        </p:nvSpPr>
        <p:spPr>
          <a:xfrm>
            <a:off x="4500562" y="385445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cxnSp>
        <p:nvCxnSpPr>
          <p:cNvPr id="474" name="Google Shape;474;p18"/>
          <p:cNvCxnSpPr/>
          <p:nvPr/>
        </p:nvCxnSpPr>
        <p:spPr>
          <a:xfrm>
            <a:off x="72390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75" name="Google Shape;475;p18"/>
          <p:cNvCxnSpPr/>
          <p:nvPr/>
        </p:nvCxnSpPr>
        <p:spPr>
          <a:xfrm>
            <a:off x="67818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76" name="Google Shape;476;p18"/>
          <p:cNvSpPr txBox="1"/>
          <p:nvPr/>
        </p:nvSpPr>
        <p:spPr>
          <a:xfrm>
            <a:off x="5029200" y="30480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477" name="Google Shape;477;p18"/>
          <p:cNvSpPr txBox="1"/>
          <p:nvPr/>
        </p:nvSpPr>
        <p:spPr>
          <a:xfrm>
            <a:off x="5486400" y="3048000"/>
            <a:ext cx="285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478" name="Google Shape;478;p18"/>
          <p:cNvSpPr txBox="1"/>
          <p:nvPr/>
        </p:nvSpPr>
        <p:spPr>
          <a:xfrm>
            <a:off x="6040437" y="41592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479" name="Google Shape;479;p18"/>
          <p:cNvSpPr txBox="1"/>
          <p:nvPr/>
        </p:nvSpPr>
        <p:spPr>
          <a:xfrm>
            <a:off x="5910262" y="3854450"/>
            <a:ext cx="642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480" name="Google Shape;480;p18"/>
          <p:cNvCxnSpPr/>
          <p:nvPr/>
        </p:nvCxnSpPr>
        <p:spPr>
          <a:xfrm>
            <a:off x="4572000" y="41910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81" name="Google Shape;481;p18"/>
          <p:cNvCxnSpPr/>
          <p:nvPr/>
        </p:nvCxnSpPr>
        <p:spPr>
          <a:xfrm>
            <a:off x="6019800" y="41910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82" name="Google Shape;482;p18"/>
          <p:cNvSpPr txBox="1"/>
          <p:nvPr/>
        </p:nvSpPr>
        <p:spPr>
          <a:xfrm>
            <a:off x="277812" y="1806575"/>
            <a:ext cx="15765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dequeue()</a:t>
            </a:r>
            <a:endParaRPr/>
          </a:p>
        </p:txBody>
      </p:sp>
      <p:sp>
        <p:nvSpPr>
          <p:cNvPr id="483" name="Google Shape;483;p18"/>
          <p:cNvSpPr txBox="1"/>
          <p:nvPr/>
        </p:nvSpPr>
        <p:spPr>
          <a:xfrm>
            <a:off x="1931987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484" name="Google Shape;484;p18"/>
          <p:cNvSpPr txBox="1"/>
          <p:nvPr/>
        </p:nvSpPr>
        <p:spPr>
          <a:xfrm>
            <a:off x="5951537" y="3048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485" name="Google Shape;485;p18"/>
          <p:cNvSpPr txBox="1"/>
          <p:nvPr/>
        </p:nvSpPr>
        <p:spPr>
          <a:xfrm>
            <a:off x="2286000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486" name="Google Shape;486;p18"/>
          <p:cNvSpPr txBox="1"/>
          <p:nvPr/>
        </p:nvSpPr>
        <p:spPr>
          <a:xfrm>
            <a:off x="6400800" y="3048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1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 using Array</a:t>
            </a:r>
            <a:endParaRPr/>
          </a:p>
        </p:txBody>
      </p:sp>
      <p:sp>
        <p:nvSpPr>
          <p:cNvPr id="493" name="Google Shape;493;p19"/>
          <p:cNvSpPr txBox="1"/>
          <p:nvPr>
            <p:ph idx="1" type="body"/>
          </p:nvPr>
        </p:nvSpPr>
        <p:spPr>
          <a:xfrm>
            <a:off x="457200" y="1371600"/>
            <a:ext cx="8226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/>
          </a:p>
        </p:txBody>
      </p:sp>
      <p:sp>
        <p:nvSpPr>
          <p:cNvPr id="494" name="Google Shape;494;p19"/>
          <p:cNvSpPr txBox="1"/>
          <p:nvPr/>
        </p:nvSpPr>
        <p:spPr>
          <a:xfrm>
            <a:off x="457200" y="266700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sp>
        <p:nvSpPr>
          <p:cNvPr id="495" name="Google Shape;495;p19"/>
          <p:cNvSpPr txBox="1"/>
          <p:nvPr/>
        </p:nvSpPr>
        <p:spPr>
          <a:xfrm>
            <a:off x="1027112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496" name="Google Shape;496;p19"/>
          <p:cNvSpPr txBox="1"/>
          <p:nvPr/>
        </p:nvSpPr>
        <p:spPr>
          <a:xfrm>
            <a:off x="673100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497" name="Google Shape;497;p19"/>
          <p:cNvSpPr/>
          <p:nvPr/>
        </p:nvSpPr>
        <p:spPr>
          <a:xfrm>
            <a:off x="2971800" y="31242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8" name="Google Shape;498;p19"/>
          <p:cNvSpPr txBox="1"/>
          <p:nvPr/>
        </p:nvSpPr>
        <p:spPr>
          <a:xfrm>
            <a:off x="2273300" y="26670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499" name="Google Shape;499;p19"/>
          <p:cNvCxnSpPr/>
          <p:nvPr/>
        </p:nvCxnSpPr>
        <p:spPr>
          <a:xfrm>
            <a:off x="820737" y="2971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500" name="Google Shape;500;p19"/>
          <p:cNvCxnSpPr/>
          <p:nvPr/>
        </p:nvCxnSpPr>
        <p:spPr>
          <a:xfrm>
            <a:off x="2549525" y="2971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501" name="Google Shape;501;p19"/>
          <p:cNvSpPr/>
          <p:nvPr/>
        </p:nvSpPr>
        <p:spPr>
          <a:xfrm>
            <a:off x="4038600" y="2971800"/>
            <a:ext cx="3657600" cy="533400"/>
          </a:xfrm>
          <a:prstGeom prst="rect">
            <a:avLst/>
          </a:prstGeom>
          <a:solidFill>
            <a:srgbClr val="990033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502" name="Google Shape;502;p19"/>
          <p:cNvCxnSpPr/>
          <p:nvPr/>
        </p:nvCxnSpPr>
        <p:spPr>
          <a:xfrm>
            <a:off x="44958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03" name="Google Shape;503;p19"/>
          <p:cNvCxnSpPr/>
          <p:nvPr/>
        </p:nvCxnSpPr>
        <p:spPr>
          <a:xfrm>
            <a:off x="49530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04" name="Google Shape;504;p19"/>
          <p:cNvCxnSpPr/>
          <p:nvPr/>
        </p:nvCxnSpPr>
        <p:spPr>
          <a:xfrm>
            <a:off x="54102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05" name="Google Shape;505;p19"/>
          <p:cNvCxnSpPr/>
          <p:nvPr/>
        </p:nvCxnSpPr>
        <p:spPr>
          <a:xfrm>
            <a:off x="58674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06" name="Google Shape;506;p19"/>
          <p:cNvCxnSpPr/>
          <p:nvPr/>
        </p:nvCxnSpPr>
        <p:spPr>
          <a:xfrm>
            <a:off x="63246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07" name="Google Shape;507;p19"/>
          <p:cNvSpPr txBox="1"/>
          <p:nvPr/>
        </p:nvSpPr>
        <p:spPr>
          <a:xfrm>
            <a:off x="68580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508" name="Google Shape;508;p19"/>
          <p:cNvSpPr txBox="1"/>
          <p:nvPr/>
        </p:nvSpPr>
        <p:spPr>
          <a:xfrm>
            <a:off x="64008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509" name="Google Shape;509;p19"/>
          <p:cNvSpPr txBox="1"/>
          <p:nvPr/>
        </p:nvSpPr>
        <p:spPr>
          <a:xfrm>
            <a:off x="73152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510" name="Google Shape;510;p19"/>
          <p:cNvSpPr txBox="1"/>
          <p:nvPr/>
        </p:nvSpPr>
        <p:spPr>
          <a:xfrm>
            <a:off x="4656137" y="41592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511" name="Google Shape;511;p19"/>
          <p:cNvSpPr txBox="1"/>
          <p:nvPr/>
        </p:nvSpPr>
        <p:spPr>
          <a:xfrm>
            <a:off x="4122737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512" name="Google Shape;512;p19"/>
          <p:cNvSpPr txBox="1"/>
          <p:nvPr/>
        </p:nvSpPr>
        <p:spPr>
          <a:xfrm>
            <a:off x="45720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513" name="Google Shape;513;p19"/>
          <p:cNvSpPr txBox="1"/>
          <p:nvPr/>
        </p:nvSpPr>
        <p:spPr>
          <a:xfrm>
            <a:off x="54864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514" name="Google Shape;514;p19"/>
          <p:cNvSpPr txBox="1"/>
          <p:nvPr/>
        </p:nvSpPr>
        <p:spPr>
          <a:xfrm>
            <a:off x="5037137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515" name="Google Shape;515;p19"/>
          <p:cNvSpPr txBox="1"/>
          <p:nvPr/>
        </p:nvSpPr>
        <p:spPr>
          <a:xfrm>
            <a:off x="5943600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516" name="Google Shape;516;p19"/>
          <p:cNvSpPr txBox="1"/>
          <p:nvPr/>
        </p:nvSpPr>
        <p:spPr>
          <a:xfrm>
            <a:off x="4500562" y="385445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cxnSp>
        <p:nvCxnSpPr>
          <p:cNvPr id="517" name="Google Shape;517;p19"/>
          <p:cNvCxnSpPr/>
          <p:nvPr/>
        </p:nvCxnSpPr>
        <p:spPr>
          <a:xfrm>
            <a:off x="72390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18" name="Google Shape;518;p19"/>
          <p:cNvCxnSpPr/>
          <p:nvPr/>
        </p:nvCxnSpPr>
        <p:spPr>
          <a:xfrm>
            <a:off x="6781800" y="29718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19" name="Google Shape;519;p19"/>
          <p:cNvSpPr txBox="1"/>
          <p:nvPr/>
        </p:nvSpPr>
        <p:spPr>
          <a:xfrm>
            <a:off x="5029200" y="30480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520" name="Google Shape;520;p19"/>
          <p:cNvSpPr txBox="1"/>
          <p:nvPr/>
        </p:nvSpPr>
        <p:spPr>
          <a:xfrm>
            <a:off x="5486400" y="3048000"/>
            <a:ext cx="285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521" name="Google Shape;521;p19"/>
          <p:cNvSpPr txBox="1"/>
          <p:nvPr/>
        </p:nvSpPr>
        <p:spPr>
          <a:xfrm>
            <a:off x="6040437" y="41592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522" name="Google Shape;522;p19"/>
          <p:cNvSpPr txBox="1"/>
          <p:nvPr/>
        </p:nvSpPr>
        <p:spPr>
          <a:xfrm>
            <a:off x="5910262" y="3854450"/>
            <a:ext cx="642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523" name="Google Shape;523;p19"/>
          <p:cNvCxnSpPr/>
          <p:nvPr/>
        </p:nvCxnSpPr>
        <p:spPr>
          <a:xfrm>
            <a:off x="4572000" y="41910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24" name="Google Shape;524;p19"/>
          <p:cNvCxnSpPr/>
          <p:nvPr/>
        </p:nvCxnSpPr>
        <p:spPr>
          <a:xfrm>
            <a:off x="6019800" y="41910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25" name="Google Shape;525;p19"/>
          <p:cNvSpPr txBox="1"/>
          <p:nvPr/>
        </p:nvSpPr>
        <p:spPr>
          <a:xfrm>
            <a:off x="109537" y="1600200"/>
            <a:ext cx="1916100" cy="8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enqueue(9)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enqueue(12)</a:t>
            </a:r>
            <a:endParaRPr/>
          </a:p>
        </p:txBody>
      </p:sp>
      <p:sp>
        <p:nvSpPr>
          <p:cNvPr id="526" name="Google Shape;526;p19"/>
          <p:cNvSpPr txBox="1"/>
          <p:nvPr/>
        </p:nvSpPr>
        <p:spPr>
          <a:xfrm>
            <a:off x="1381125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527" name="Google Shape;527;p19"/>
          <p:cNvSpPr txBox="1"/>
          <p:nvPr/>
        </p:nvSpPr>
        <p:spPr>
          <a:xfrm>
            <a:off x="5951537" y="3048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528" name="Google Shape;528;p19"/>
          <p:cNvSpPr txBox="1"/>
          <p:nvPr/>
        </p:nvSpPr>
        <p:spPr>
          <a:xfrm>
            <a:off x="1735137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529" name="Google Shape;529;p19"/>
          <p:cNvSpPr txBox="1"/>
          <p:nvPr/>
        </p:nvSpPr>
        <p:spPr>
          <a:xfrm>
            <a:off x="6400800" y="3048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530" name="Google Shape;530;p19"/>
          <p:cNvSpPr txBox="1"/>
          <p:nvPr/>
        </p:nvSpPr>
        <p:spPr>
          <a:xfrm>
            <a:off x="2065337" y="3244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531" name="Google Shape;531;p19"/>
          <p:cNvSpPr txBox="1"/>
          <p:nvPr/>
        </p:nvSpPr>
        <p:spPr>
          <a:xfrm>
            <a:off x="6865937" y="3048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532" name="Google Shape;532;p19"/>
          <p:cNvSpPr txBox="1"/>
          <p:nvPr/>
        </p:nvSpPr>
        <p:spPr>
          <a:xfrm>
            <a:off x="2333625" y="3244850"/>
            <a:ext cx="409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533" name="Google Shape;533;p19"/>
          <p:cNvSpPr txBox="1"/>
          <p:nvPr/>
        </p:nvSpPr>
        <p:spPr>
          <a:xfrm>
            <a:off x="7239000" y="3048000"/>
            <a:ext cx="409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534" name="Google Shape;534;p19"/>
          <p:cNvSpPr txBox="1"/>
          <p:nvPr/>
        </p:nvSpPr>
        <p:spPr>
          <a:xfrm>
            <a:off x="152400" y="4267200"/>
            <a:ext cx="2340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enqueue(21) ??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2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 using Array</a:t>
            </a:r>
            <a:endParaRPr/>
          </a:p>
        </p:txBody>
      </p:sp>
      <p:sp>
        <p:nvSpPr>
          <p:cNvPr id="541" name="Google Shape;541;p20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inserts and removal running in constant time but we created a new problem.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Cannot insert new elements even though there are two places available at the start of the array.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Solution: allow the queue to “wrap around”.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2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 using Array</a:t>
            </a:r>
            <a:endParaRPr/>
          </a:p>
        </p:txBody>
      </p:sp>
      <p:sp>
        <p:nvSpPr>
          <p:cNvPr id="548" name="Google Shape;548;p21"/>
          <p:cNvSpPr txBox="1"/>
          <p:nvPr>
            <p:ph idx="1" type="body"/>
          </p:nvPr>
        </p:nvSpPr>
        <p:spPr>
          <a:xfrm>
            <a:off x="455612" y="1600200"/>
            <a:ext cx="82263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Basic idea is to picture the array as a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circular array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/>
          </a:p>
        </p:txBody>
      </p:sp>
      <p:sp>
        <p:nvSpPr>
          <p:cNvPr id="549" name="Google Shape;549;p21"/>
          <p:cNvSpPr txBox="1"/>
          <p:nvPr/>
        </p:nvSpPr>
        <p:spPr>
          <a:xfrm>
            <a:off x="990600" y="350520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sp>
        <p:nvSpPr>
          <p:cNvPr id="550" name="Google Shape;550;p21"/>
          <p:cNvSpPr txBox="1"/>
          <p:nvPr/>
        </p:nvSpPr>
        <p:spPr>
          <a:xfrm>
            <a:off x="1560512" y="40830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551" name="Google Shape;551;p21"/>
          <p:cNvSpPr txBox="1"/>
          <p:nvPr/>
        </p:nvSpPr>
        <p:spPr>
          <a:xfrm>
            <a:off x="1206500" y="40830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552" name="Google Shape;552;p21"/>
          <p:cNvSpPr/>
          <p:nvPr/>
        </p:nvSpPr>
        <p:spPr>
          <a:xfrm>
            <a:off x="3505200" y="39624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3" name="Google Shape;553;p21"/>
          <p:cNvSpPr txBox="1"/>
          <p:nvPr/>
        </p:nvSpPr>
        <p:spPr>
          <a:xfrm>
            <a:off x="2806700" y="35052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554" name="Google Shape;554;p21"/>
          <p:cNvCxnSpPr/>
          <p:nvPr/>
        </p:nvCxnSpPr>
        <p:spPr>
          <a:xfrm>
            <a:off x="1354137" y="38100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555" name="Google Shape;555;p21"/>
          <p:cNvCxnSpPr/>
          <p:nvPr/>
        </p:nvCxnSpPr>
        <p:spPr>
          <a:xfrm>
            <a:off x="3082925" y="38100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556" name="Google Shape;556;p21"/>
          <p:cNvSpPr txBox="1"/>
          <p:nvPr/>
        </p:nvSpPr>
        <p:spPr>
          <a:xfrm>
            <a:off x="7165975" y="37020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557" name="Google Shape;557;p21"/>
          <p:cNvSpPr txBox="1"/>
          <p:nvPr/>
        </p:nvSpPr>
        <p:spPr>
          <a:xfrm>
            <a:off x="7010400" y="339725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sp>
        <p:nvSpPr>
          <p:cNvPr id="558" name="Google Shape;558;p21"/>
          <p:cNvSpPr txBox="1"/>
          <p:nvPr/>
        </p:nvSpPr>
        <p:spPr>
          <a:xfrm>
            <a:off x="7170737" y="47244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559" name="Google Shape;559;p21"/>
          <p:cNvSpPr txBox="1"/>
          <p:nvPr/>
        </p:nvSpPr>
        <p:spPr>
          <a:xfrm>
            <a:off x="6977062" y="4419600"/>
            <a:ext cx="642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560" name="Google Shape;560;p21"/>
          <p:cNvCxnSpPr/>
          <p:nvPr/>
        </p:nvCxnSpPr>
        <p:spPr>
          <a:xfrm>
            <a:off x="7081837" y="37338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561" name="Google Shape;561;p21"/>
          <p:cNvCxnSpPr/>
          <p:nvPr/>
        </p:nvCxnSpPr>
        <p:spPr>
          <a:xfrm>
            <a:off x="7086600" y="475615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562" name="Google Shape;562;p21"/>
          <p:cNvSpPr txBox="1"/>
          <p:nvPr/>
        </p:nvSpPr>
        <p:spPr>
          <a:xfrm>
            <a:off x="1914525" y="40830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563" name="Google Shape;563;p21"/>
          <p:cNvSpPr txBox="1"/>
          <p:nvPr/>
        </p:nvSpPr>
        <p:spPr>
          <a:xfrm>
            <a:off x="2268537" y="40830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564" name="Google Shape;564;p21"/>
          <p:cNvSpPr txBox="1"/>
          <p:nvPr/>
        </p:nvSpPr>
        <p:spPr>
          <a:xfrm>
            <a:off x="2598737" y="40830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565" name="Google Shape;565;p21"/>
          <p:cNvSpPr txBox="1"/>
          <p:nvPr/>
        </p:nvSpPr>
        <p:spPr>
          <a:xfrm>
            <a:off x="2867025" y="4083050"/>
            <a:ext cx="409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grpSp>
        <p:nvGrpSpPr>
          <p:cNvPr id="566" name="Google Shape;566;p21"/>
          <p:cNvGrpSpPr/>
          <p:nvPr/>
        </p:nvGrpSpPr>
        <p:grpSpPr>
          <a:xfrm>
            <a:off x="4427537" y="3200400"/>
            <a:ext cx="2305049" cy="2120900"/>
            <a:chOff x="3984" y="3072"/>
            <a:chExt cx="1452" cy="1336"/>
          </a:xfrm>
        </p:grpSpPr>
        <p:sp>
          <p:nvSpPr>
            <p:cNvPr id="567" name="Google Shape;567;p21"/>
            <p:cNvSpPr txBox="1"/>
            <p:nvPr/>
          </p:nvSpPr>
          <p:spPr>
            <a:xfrm>
              <a:off x="3984" y="379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  <a:endParaRPr/>
            </a:p>
          </p:txBody>
        </p:sp>
        <p:sp>
          <p:nvSpPr>
            <p:cNvPr id="568" name="Google Shape;568;p21"/>
            <p:cNvSpPr txBox="1"/>
            <p:nvPr/>
          </p:nvSpPr>
          <p:spPr>
            <a:xfrm>
              <a:off x="4320" y="410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  <p:sp>
          <p:nvSpPr>
            <p:cNvPr id="569" name="Google Shape;569;p21"/>
            <p:cNvSpPr txBox="1"/>
            <p:nvPr/>
          </p:nvSpPr>
          <p:spPr>
            <a:xfrm>
              <a:off x="3984" y="3360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7</a:t>
              </a:r>
              <a:endParaRPr/>
            </a:p>
          </p:txBody>
        </p:sp>
        <p:sp>
          <p:nvSpPr>
            <p:cNvPr id="570" name="Google Shape;570;p21"/>
            <p:cNvSpPr txBox="1"/>
            <p:nvPr/>
          </p:nvSpPr>
          <p:spPr>
            <a:xfrm>
              <a:off x="4325" y="307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  <p:sp>
          <p:nvSpPr>
            <p:cNvPr id="571" name="Google Shape;571;p21"/>
            <p:cNvSpPr txBox="1"/>
            <p:nvPr/>
          </p:nvSpPr>
          <p:spPr>
            <a:xfrm>
              <a:off x="4757" y="307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sp>
          <p:nvSpPr>
            <p:cNvPr id="572" name="Google Shape;572;p21"/>
            <p:cNvSpPr txBox="1"/>
            <p:nvPr/>
          </p:nvSpPr>
          <p:spPr>
            <a:xfrm>
              <a:off x="5136" y="3840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  <p:sp>
          <p:nvSpPr>
            <p:cNvPr id="573" name="Google Shape;573;p21"/>
            <p:cNvSpPr txBox="1"/>
            <p:nvPr/>
          </p:nvSpPr>
          <p:spPr>
            <a:xfrm>
              <a:off x="5136" y="3360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574" name="Google Shape;574;p21"/>
            <p:cNvSpPr txBox="1"/>
            <p:nvPr/>
          </p:nvSpPr>
          <p:spPr>
            <a:xfrm>
              <a:off x="4800" y="410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575" name="Google Shape;575;p21"/>
            <p:cNvSpPr/>
            <p:nvPr/>
          </p:nvSpPr>
          <p:spPr>
            <a:xfrm>
              <a:off x="4176" y="3216"/>
              <a:ext cx="900" cy="9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76" name="Google Shape;576;p21"/>
            <p:cNvSpPr/>
            <p:nvPr/>
          </p:nvSpPr>
          <p:spPr>
            <a:xfrm>
              <a:off x="4464" y="3504"/>
              <a:ext cx="300" cy="3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577" name="Google Shape;577;p21"/>
            <p:cNvCxnSpPr/>
            <p:nvPr/>
          </p:nvCxnSpPr>
          <p:spPr>
            <a:xfrm>
              <a:off x="4848" y="3696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78" name="Google Shape;578;p21"/>
            <p:cNvCxnSpPr/>
            <p:nvPr/>
          </p:nvCxnSpPr>
          <p:spPr>
            <a:xfrm>
              <a:off x="4176" y="3696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79" name="Google Shape;579;p21"/>
            <p:cNvCxnSpPr/>
            <p:nvPr/>
          </p:nvCxnSpPr>
          <p:spPr>
            <a:xfrm>
              <a:off x="4656" y="3216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80" name="Google Shape;580;p21"/>
            <p:cNvCxnSpPr/>
            <p:nvPr/>
          </p:nvCxnSpPr>
          <p:spPr>
            <a:xfrm>
              <a:off x="4656" y="3888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81" name="Google Shape;581;p21"/>
            <p:cNvCxnSpPr/>
            <p:nvPr/>
          </p:nvCxnSpPr>
          <p:spPr>
            <a:xfrm flipH="1" rot="10800000">
              <a:off x="4800" y="3252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82" name="Google Shape;582;p21"/>
            <p:cNvCxnSpPr/>
            <p:nvPr/>
          </p:nvCxnSpPr>
          <p:spPr>
            <a:xfrm rot="10800000">
              <a:off x="4212" y="3252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83" name="Google Shape;583;p21"/>
            <p:cNvCxnSpPr/>
            <p:nvPr/>
          </p:nvCxnSpPr>
          <p:spPr>
            <a:xfrm rot="10800000">
              <a:off x="4692" y="3732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584" name="Google Shape;584;p21"/>
            <p:cNvCxnSpPr/>
            <p:nvPr/>
          </p:nvCxnSpPr>
          <p:spPr>
            <a:xfrm flipH="1" rot="10800000">
              <a:off x="4320" y="3732"/>
              <a:ext cx="30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sp>
          <p:nvSpPr>
            <p:cNvPr id="585" name="Google Shape;585;p21"/>
            <p:cNvSpPr txBox="1"/>
            <p:nvPr/>
          </p:nvSpPr>
          <p:spPr>
            <a:xfrm>
              <a:off x="4896" y="345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  <p:sp>
          <p:nvSpPr>
            <p:cNvPr id="586" name="Google Shape;586;p21"/>
            <p:cNvSpPr txBox="1"/>
            <p:nvPr/>
          </p:nvSpPr>
          <p:spPr>
            <a:xfrm>
              <a:off x="4896" y="374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587" name="Google Shape;587;p21"/>
            <p:cNvSpPr txBox="1"/>
            <p:nvPr/>
          </p:nvSpPr>
          <p:spPr>
            <a:xfrm>
              <a:off x="4656" y="388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6</a:t>
              </a:r>
              <a:endParaRPr/>
            </a:p>
          </p:txBody>
        </p:sp>
        <p:sp>
          <p:nvSpPr>
            <p:cNvPr id="588" name="Google Shape;588;p21"/>
            <p:cNvSpPr txBox="1"/>
            <p:nvPr/>
          </p:nvSpPr>
          <p:spPr>
            <a:xfrm>
              <a:off x="4416" y="388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  <p:sp>
          <p:nvSpPr>
            <p:cNvPr id="589" name="Google Shape;589;p21"/>
            <p:cNvSpPr txBox="1"/>
            <p:nvPr/>
          </p:nvSpPr>
          <p:spPr>
            <a:xfrm>
              <a:off x="4224" y="374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  <p:sp>
          <p:nvSpPr>
            <p:cNvPr id="590" name="Google Shape;590;p21"/>
            <p:cNvSpPr txBox="1"/>
            <p:nvPr/>
          </p:nvSpPr>
          <p:spPr>
            <a:xfrm>
              <a:off x="4176" y="345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12</a:t>
              </a:r>
              <a:endParaRPr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2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 using Array</a:t>
            </a:r>
            <a:endParaRPr/>
          </a:p>
        </p:txBody>
      </p:sp>
      <p:sp>
        <p:nvSpPr>
          <p:cNvPr id="597" name="Google Shape;597;p22"/>
          <p:cNvSpPr txBox="1"/>
          <p:nvPr>
            <p:ph idx="1" type="body"/>
          </p:nvPr>
        </p:nvSpPr>
        <p:spPr>
          <a:xfrm>
            <a:off x="914400" y="4038600"/>
            <a:ext cx="5486400" cy="19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enqueue(int x)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rear = (rear+1)%size;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array[rear] = x;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noElements = noElements+1;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598" name="Google Shape;598;p22"/>
          <p:cNvSpPr txBox="1"/>
          <p:nvPr/>
        </p:nvSpPr>
        <p:spPr>
          <a:xfrm>
            <a:off x="762000" y="228600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sp>
        <p:nvSpPr>
          <p:cNvPr id="599" name="Google Shape;599;p22"/>
          <p:cNvSpPr txBox="1"/>
          <p:nvPr/>
        </p:nvSpPr>
        <p:spPr>
          <a:xfrm>
            <a:off x="1331912" y="2863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600" name="Google Shape;600;p22"/>
          <p:cNvSpPr txBox="1"/>
          <p:nvPr/>
        </p:nvSpPr>
        <p:spPr>
          <a:xfrm>
            <a:off x="977900" y="2863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601" name="Google Shape;601;p22"/>
          <p:cNvSpPr/>
          <p:nvPr/>
        </p:nvSpPr>
        <p:spPr>
          <a:xfrm>
            <a:off x="3581400" y="27432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2" name="Google Shape;602;p22"/>
          <p:cNvSpPr txBox="1"/>
          <p:nvPr/>
        </p:nvSpPr>
        <p:spPr>
          <a:xfrm>
            <a:off x="2895600" y="22860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603" name="Google Shape;603;p22"/>
          <p:cNvCxnSpPr/>
          <p:nvPr/>
        </p:nvCxnSpPr>
        <p:spPr>
          <a:xfrm>
            <a:off x="1125537" y="2590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604" name="Google Shape;604;p22"/>
          <p:cNvCxnSpPr/>
          <p:nvPr/>
        </p:nvCxnSpPr>
        <p:spPr>
          <a:xfrm>
            <a:off x="3171825" y="2590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grpSp>
        <p:nvGrpSpPr>
          <p:cNvPr id="605" name="Google Shape;605;p22"/>
          <p:cNvGrpSpPr/>
          <p:nvPr/>
        </p:nvGrpSpPr>
        <p:grpSpPr>
          <a:xfrm>
            <a:off x="6662737" y="2209800"/>
            <a:ext cx="631824" cy="781050"/>
            <a:chOff x="4197" y="1948"/>
            <a:chExt cx="398" cy="492"/>
          </a:xfrm>
        </p:grpSpPr>
        <p:sp>
          <p:nvSpPr>
            <p:cNvPr id="606" name="Google Shape;606;p22"/>
            <p:cNvSpPr txBox="1"/>
            <p:nvPr/>
          </p:nvSpPr>
          <p:spPr>
            <a:xfrm>
              <a:off x="4295" y="2140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607" name="Google Shape;607;p22"/>
            <p:cNvSpPr txBox="1"/>
            <p:nvPr/>
          </p:nvSpPr>
          <p:spPr>
            <a:xfrm>
              <a:off x="4197" y="194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front</a:t>
              </a:r>
              <a:endParaRPr/>
            </a:p>
          </p:txBody>
        </p:sp>
        <p:cxnSp>
          <p:nvCxnSpPr>
            <p:cNvPr id="608" name="Google Shape;608;p22"/>
            <p:cNvCxnSpPr/>
            <p:nvPr/>
          </p:nvCxnSpPr>
          <p:spPr>
            <a:xfrm>
              <a:off x="424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609" name="Google Shape;609;p22"/>
          <p:cNvGrpSpPr/>
          <p:nvPr/>
        </p:nvGrpSpPr>
        <p:grpSpPr>
          <a:xfrm>
            <a:off x="6629400" y="3200400"/>
            <a:ext cx="669925" cy="781050"/>
            <a:chOff x="4176" y="2592"/>
            <a:chExt cx="422" cy="492"/>
          </a:xfrm>
        </p:grpSpPr>
        <p:sp>
          <p:nvSpPr>
            <p:cNvPr id="610" name="Google Shape;610;p22"/>
            <p:cNvSpPr txBox="1"/>
            <p:nvPr/>
          </p:nvSpPr>
          <p:spPr>
            <a:xfrm>
              <a:off x="4298" y="278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  <p:sp>
          <p:nvSpPr>
            <p:cNvPr id="611" name="Google Shape;611;p22"/>
            <p:cNvSpPr txBox="1"/>
            <p:nvPr/>
          </p:nvSpPr>
          <p:spPr>
            <a:xfrm>
              <a:off x="4176" y="259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rear</a:t>
              </a:r>
              <a:endParaRPr/>
            </a:p>
          </p:txBody>
        </p:sp>
        <p:cxnSp>
          <p:nvCxnSpPr>
            <p:cNvPr id="612" name="Google Shape;612;p22"/>
            <p:cNvCxnSpPr/>
            <p:nvPr/>
          </p:nvCxnSpPr>
          <p:spPr>
            <a:xfrm>
              <a:off x="4245" y="2804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sp>
        <p:nvSpPr>
          <p:cNvPr id="613" name="Google Shape;613;p22"/>
          <p:cNvSpPr txBox="1"/>
          <p:nvPr/>
        </p:nvSpPr>
        <p:spPr>
          <a:xfrm>
            <a:off x="1685925" y="2863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614" name="Google Shape;614;p22"/>
          <p:cNvSpPr txBox="1"/>
          <p:nvPr/>
        </p:nvSpPr>
        <p:spPr>
          <a:xfrm>
            <a:off x="2039937" y="2863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615" name="Google Shape;615;p22"/>
          <p:cNvSpPr txBox="1"/>
          <p:nvPr/>
        </p:nvSpPr>
        <p:spPr>
          <a:xfrm>
            <a:off x="2370137" y="2863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616" name="Google Shape;616;p22"/>
          <p:cNvSpPr txBox="1"/>
          <p:nvPr/>
        </p:nvSpPr>
        <p:spPr>
          <a:xfrm>
            <a:off x="2638425" y="2863850"/>
            <a:ext cx="409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617" name="Google Shape;617;p22"/>
          <p:cNvSpPr txBox="1"/>
          <p:nvPr/>
        </p:nvSpPr>
        <p:spPr>
          <a:xfrm>
            <a:off x="4267200" y="3124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618" name="Google Shape;618;p22"/>
          <p:cNvSpPr txBox="1"/>
          <p:nvPr/>
        </p:nvSpPr>
        <p:spPr>
          <a:xfrm>
            <a:off x="4800600" y="3625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619" name="Google Shape;619;p22"/>
          <p:cNvSpPr txBox="1"/>
          <p:nvPr/>
        </p:nvSpPr>
        <p:spPr>
          <a:xfrm>
            <a:off x="4267200" y="24384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620" name="Google Shape;620;p22"/>
          <p:cNvSpPr txBox="1"/>
          <p:nvPr/>
        </p:nvSpPr>
        <p:spPr>
          <a:xfrm>
            <a:off x="4808537" y="1981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621" name="Google Shape;621;p22"/>
          <p:cNvSpPr txBox="1"/>
          <p:nvPr/>
        </p:nvSpPr>
        <p:spPr>
          <a:xfrm>
            <a:off x="5494337" y="1981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622" name="Google Shape;622;p22"/>
          <p:cNvSpPr txBox="1"/>
          <p:nvPr/>
        </p:nvSpPr>
        <p:spPr>
          <a:xfrm>
            <a:off x="6096000" y="32004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623" name="Google Shape;623;p22"/>
          <p:cNvSpPr txBox="1"/>
          <p:nvPr/>
        </p:nvSpPr>
        <p:spPr>
          <a:xfrm>
            <a:off x="6096000" y="24384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624" name="Google Shape;624;p22"/>
          <p:cNvSpPr txBox="1"/>
          <p:nvPr/>
        </p:nvSpPr>
        <p:spPr>
          <a:xfrm>
            <a:off x="5562600" y="3625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625" name="Google Shape;625;p22"/>
          <p:cNvSpPr/>
          <p:nvPr/>
        </p:nvSpPr>
        <p:spPr>
          <a:xfrm>
            <a:off x="4572000" y="2209800"/>
            <a:ext cx="1524000" cy="15240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6" name="Google Shape;626;p22"/>
          <p:cNvSpPr/>
          <p:nvPr/>
        </p:nvSpPr>
        <p:spPr>
          <a:xfrm>
            <a:off x="5029200" y="2667000"/>
            <a:ext cx="609600" cy="6096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27" name="Google Shape;627;p22"/>
          <p:cNvCxnSpPr/>
          <p:nvPr/>
        </p:nvCxnSpPr>
        <p:spPr>
          <a:xfrm>
            <a:off x="5638800" y="29718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28" name="Google Shape;628;p22"/>
          <p:cNvCxnSpPr/>
          <p:nvPr/>
        </p:nvCxnSpPr>
        <p:spPr>
          <a:xfrm>
            <a:off x="4572000" y="29718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29" name="Google Shape;629;p22"/>
          <p:cNvCxnSpPr/>
          <p:nvPr/>
        </p:nvCxnSpPr>
        <p:spPr>
          <a:xfrm>
            <a:off x="5334000" y="2209800"/>
            <a:ext cx="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30" name="Google Shape;630;p22"/>
          <p:cNvCxnSpPr/>
          <p:nvPr/>
        </p:nvCxnSpPr>
        <p:spPr>
          <a:xfrm>
            <a:off x="5334000" y="3276600"/>
            <a:ext cx="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31" name="Google Shape;631;p22"/>
          <p:cNvCxnSpPr/>
          <p:nvPr/>
        </p:nvCxnSpPr>
        <p:spPr>
          <a:xfrm flipH="1" rot="10800000">
            <a:off x="5562600" y="2438400"/>
            <a:ext cx="3048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32" name="Google Shape;632;p22"/>
          <p:cNvCxnSpPr/>
          <p:nvPr/>
        </p:nvCxnSpPr>
        <p:spPr>
          <a:xfrm rot="10800000">
            <a:off x="4800600" y="2438400"/>
            <a:ext cx="3048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33" name="Google Shape;633;p22"/>
          <p:cNvCxnSpPr/>
          <p:nvPr/>
        </p:nvCxnSpPr>
        <p:spPr>
          <a:xfrm rot="10800000">
            <a:off x="5562600" y="3200400"/>
            <a:ext cx="3048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34" name="Google Shape;634;p22"/>
          <p:cNvCxnSpPr/>
          <p:nvPr/>
        </p:nvCxnSpPr>
        <p:spPr>
          <a:xfrm flipH="1" rot="10800000">
            <a:off x="4800600" y="3200400"/>
            <a:ext cx="3048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35" name="Google Shape;635;p22"/>
          <p:cNvSpPr txBox="1"/>
          <p:nvPr/>
        </p:nvSpPr>
        <p:spPr>
          <a:xfrm>
            <a:off x="5715000" y="25908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636" name="Google Shape;636;p22"/>
          <p:cNvSpPr txBox="1"/>
          <p:nvPr/>
        </p:nvSpPr>
        <p:spPr>
          <a:xfrm>
            <a:off x="5715000" y="3048000"/>
            <a:ext cx="285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637" name="Google Shape;637;p22"/>
          <p:cNvSpPr txBox="1"/>
          <p:nvPr/>
        </p:nvSpPr>
        <p:spPr>
          <a:xfrm>
            <a:off x="5334000" y="32766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638" name="Google Shape;638;p22"/>
          <p:cNvSpPr txBox="1"/>
          <p:nvPr/>
        </p:nvSpPr>
        <p:spPr>
          <a:xfrm>
            <a:off x="4953000" y="32766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639" name="Google Shape;639;p22"/>
          <p:cNvSpPr txBox="1"/>
          <p:nvPr/>
        </p:nvSpPr>
        <p:spPr>
          <a:xfrm>
            <a:off x="4648200" y="3048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640" name="Google Shape;640;p22"/>
          <p:cNvSpPr txBox="1"/>
          <p:nvPr/>
        </p:nvSpPr>
        <p:spPr>
          <a:xfrm>
            <a:off x="4572000" y="2590800"/>
            <a:ext cx="409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641" name="Google Shape;641;p22"/>
          <p:cNvSpPr txBox="1"/>
          <p:nvPr/>
        </p:nvSpPr>
        <p:spPr>
          <a:xfrm>
            <a:off x="762000" y="1600200"/>
            <a:ext cx="1916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enqueue(21)</a:t>
            </a:r>
            <a:endParaRPr/>
          </a:p>
        </p:txBody>
      </p:sp>
      <p:sp>
        <p:nvSpPr>
          <p:cNvPr id="642" name="Google Shape;642;p22"/>
          <p:cNvSpPr txBox="1"/>
          <p:nvPr/>
        </p:nvSpPr>
        <p:spPr>
          <a:xfrm>
            <a:off x="3019425" y="2863850"/>
            <a:ext cx="409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sp>
        <p:nvSpPr>
          <p:cNvPr id="643" name="Google Shape;643;p22"/>
          <p:cNvSpPr txBox="1"/>
          <p:nvPr/>
        </p:nvSpPr>
        <p:spPr>
          <a:xfrm>
            <a:off x="4916487" y="2286000"/>
            <a:ext cx="409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grpSp>
        <p:nvGrpSpPr>
          <p:cNvPr id="644" name="Google Shape;644;p22"/>
          <p:cNvGrpSpPr/>
          <p:nvPr/>
        </p:nvGrpSpPr>
        <p:grpSpPr>
          <a:xfrm>
            <a:off x="7532687" y="2209800"/>
            <a:ext cx="608012" cy="781050"/>
            <a:chOff x="4745" y="1968"/>
            <a:chExt cx="383" cy="492"/>
          </a:xfrm>
        </p:grpSpPr>
        <p:sp>
          <p:nvSpPr>
            <p:cNvPr id="645" name="Google Shape;645;p22"/>
            <p:cNvSpPr txBox="1"/>
            <p:nvPr/>
          </p:nvSpPr>
          <p:spPr>
            <a:xfrm>
              <a:off x="4828" y="2160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  <p:sp>
          <p:nvSpPr>
            <p:cNvPr id="646" name="Google Shape;646;p22"/>
            <p:cNvSpPr txBox="1"/>
            <p:nvPr/>
          </p:nvSpPr>
          <p:spPr>
            <a:xfrm>
              <a:off x="4745" y="196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size</a:t>
              </a:r>
              <a:endParaRPr/>
            </a:p>
          </p:txBody>
        </p:sp>
        <p:cxnSp>
          <p:nvCxnSpPr>
            <p:cNvPr id="647" name="Google Shape;647;p22"/>
            <p:cNvCxnSpPr/>
            <p:nvPr/>
          </p:nvCxnSpPr>
          <p:spPr>
            <a:xfrm>
              <a:off x="4775" y="218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sp>
        <p:nvSpPr>
          <p:cNvPr id="648" name="Google Shape;648;p22"/>
          <p:cNvSpPr txBox="1"/>
          <p:nvPr/>
        </p:nvSpPr>
        <p:spPr>
          <a:xfrm>
            <a:off x="7620000" y="34925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649" name="Google Shape;649;p22"/>
          <p:cNvSpPr txBox="1"/>
          <p:nvPr/>
        </p:nvSpPr>
        <p:spPr>
          <a:xfrm>
            <a:off x="7475537" y="3200400"/>
            <a:ext cx="1287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noElements</a:t>
            </a:r>
            <a:endParaRPr/>
          </a:p>
        </p:txBody>
      </p:sp>
      <p:cxnSp>
        <p:nvCxnSpPr>
          <p:cNvPr id="650" name="Google Shape;650;p22"/>
          <p:cNvCxnSpPr/>
          <p:nvPr/>
        </p:nvCxnSpPr>
        <p:spPr>
          <a:xfrm>
            <a:off x="7620000" y="3536950"/>
            <a:ext cx="1066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Queues</a:t>
            </a:r>
            <a:endParaRPr/>
          </a:p>
        </p:txBody>
      </p:sp>
      <p:sp>
        <p:nvSpPr>
          <p:cNvPr id="45" name="Google Shape;45;p5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stack is LIFO (Last-In First Out) structure.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contrast, a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is a FIFO (First-In First-Out ) structure.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queue is a linear structure for which items can be only inserted at one end and removed at another end.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2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 using Array</a:t>
            </a:r>
            <a:endParaRPr/>
          </a:p>
        </p:txBody>
      </p:sp>
      <p:sp>
        <p:nvSpPr>
          <p:cNvPr id="657" name="Google Shape;657;p23"/>
          <p:cNvSpPr txBox="1"/>
          <p:nvPr>
            <p:ph idx="1" type="body"/>
          </p:nvPr>
        </p:nvSpPr>
        <p:spPr>
          <a:xfrm>
            <a:off x="762000" y="3886200"/>
            <a:ext cx="5486400" cy="25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isFull()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noElements == size;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isEmpty()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return noElements == 0;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658" name="Google Shape;658;p23"/>
          <p:cNvSpPr txBox="1"/>
          <p:nvPr/>
        </p:nvSpPr>
        <p:spPr>
          <a:xfrm>
            <a:off x="457200" y="228600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sp>
        <p:nvSpPr>
          <p:cNvPr id="659" name="Google Shape;659;p23"/>
          <p:cNvSpPr txBox="1"/>
          <p:nvPr/>
        </p:nvSpPr>
        <p:spPr>
          <a:xfrm>
            <a:off x="1027112" y="2863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660" name="Google Shape;660;p23"/>
          <p:cNvSpPr txBox="1"/>
          <p:nvPr/>
        </p:nvSpPr>
        <p:spPr>
          <a:xfrm>
            <a:off x="673100" y="2863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661" name="Google Shape;661;p23"/>
          <p:cNvSpPr/>
          <p:nvPr/>
        </p:nvSpPr>
        <p:spPr>
          <a:xfrm>
            <a:off x="3581400" y="27432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62" name="Google Shape;662;p23"/>
          <p:cNvSpPr txBox="1"/>
          <p:nvPr/>
        </p:nvSpPr>
        <p:spPr>
          <a:xfrm>
            <a:off x="2882900" y="22860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663" name="Google Shape;663;p23"/>
          <p:cNvCxnSpPr/>
          <p:nvPr/>
        </p:nvCxnSpPr>
        <p:spPr>
          <a:xfrm>
            <a:off x="820737" y="2590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664" name="Google Shape;664;p23"/>
          <p:cNvCxnSpPr/>
          <p:nvPr/>
        </p:nvCxnSpPr>
        <p:spPr>
          <a:xfrm>
            <a:off x="3159125" y="2590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grpSp>
        <p:nvGrpSpPr>
          <p:cNvPr id="665" name="Google Shape;665;p23"/>
          <p:cNvGrpSpPr/>
          <p:nvPr/>
        </p:nvGrpSpPr>
        <p:grpSpPr>
          <a:xfrm>
            <a:off x="6662737" y="2209800"/>
            <a:ext cx="631824" cy="781050"/>
            <a:chOff x="4197" y="1948"/>
            <a:chExt cx="398" cy="492"/>
          </a:xfrm>
        </p:grpSpPr>
        <p:sp>
          <p:nvSpPr>
            <p:cNvPr id="666" name="Google Shape;666;p23"/>
            <p:cNvSpPr txBox="1"/>
            <p:nvPr/>
          </p:nvSpPr>
          <p:spPr>
            <a:xfrm>
              <a:off x="4295" y="2140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667" name="Google Shape;667;p23"/>
            <p:cNvSpPr txBox="1"/>
            <p:nvPr/>
          </p:nvSpPr>
          <p:spPr>
            <a:xfrm>
              <a:off x="4197" y="194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front</a:t>
              </a:r>
              <a:endParaRPr/>
            </a:p>
          </p:txBody>
        </p:sp>
        <p:cxnSp>
          <p:nvCxnSpPr>
            <p:cNvPr id="668" name="Google Shape;668;p23"/>
            <p:cNvCxnSpPr/>
            <p:nvPr/>
          </p:nvCxnSpPr>
          <p:spPr>
            <a:xfrm>
              <a:off x="424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669" name="Google Shape;669;p23"/>
          <p:cNvGrpSpPr/>
          <p:nvPr/>
        </p:nvGrpSpPr>
        <p:grpSpPr>
          <a:xfrm>
            <a:off x="6629400" y="3200400"/>
            <a:ext cx="669925" cy="781050"/>
            <a:chOff x="4176" y="2592"/>
            <a:chExt cx="422" cy="492"/>
          </a:xfrm>
        </p:grpSpPr>
        <p:sp>
          <p:nvSpPr>
            <p:cNvPr id="670" name="Google Shape;670;p23"/>
            <p:cNvSpPr txBox="1"/>
            <p:nvPr/>
          </p:nvSpPr>
          <p:spPr>
            <a:xfrm>
              <a:off x="4298" y="278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sp>
          <p:nvSpPr>
            <p:cNvPr id="671" name="Google Shape;671;p23"/>
            <p:cNvSpPr txBox="1"/>
            <p:nvPr/>
          </p:nvSpPr>
          <p:spPr>
            <a:xfrm>
              <a:off x="4176" y="259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rear</a:t>
              </a:r>
              <a:endParaRPr/>
            </a:p>
          </p:txBody>
        </p:sp>
        <p:cxnSp>
          <p:nvCxnSpPr>
            <p:cNvPr id="672" name="Google Shape;672;p23"/>
            <p:cNvCxnSpPr/>
            <p:nvPr/>
          </p:nvCxnSpPr>
          <p:spPr>
            <a:xfrm>
              <a:off x="4245" y="2804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sp>
        <p:nvSpPr>
          <p:cNvPr id="673" name="Google Shape;673;p23"/>
          <p:cNvSpPr txBox="1"/>
          <p:nvPr/>
        </p:nvSpPr>
        <p:spPr>
          <a:xfrm>
            <a:off x="1381125" y="2863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674" name="Google Shape;674;p23"/>
          <p:cNvSpPr txBox="1"/>
          <p:nvPr/>
        </p:nvSpPr>
        <p:spPr>
          <a:xfrm>
            <a:off x="1735137" y="2863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675" name="Google Shape;675;p23"/>
          <p:cNvSpPr txBox="1"/>
          <p:nvPr/>
        </p:nvSpPr>
        <p:spPr>
          <a:xfrm>
            <a:off x="2065337" y="2863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676" name="Google Shape;676;p23"/>
          <p:cNvSpPr txBox="1"/>
          <p:nvPr/>
        </p:nvSpPr>
        <p:spPr>
          <a:xfrm>
            <a:off x="2333625" y="2863850"/>
            <a:ext cx="409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677" name="Google Shape;677;p23"/>
          <p:cNvSpPr txBox="1"/>
          <p:nvPr/>
        </p:nvSpPr>
        <p:spPr>
          <a:xfrm>
            <a:off x="4267200" y="3124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678" name="Google Shape;678;p23"/>
          <p:cNvSpPr txBox="1"/>
          <p:nvPr/>
        </p:nvSpPr>
        <p:spPr>
          <a:xfrm>
            <a:off x="4800600" y="3625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679" name="Google Shape;679;p23"/>
          <p:cNvSpPr txBox="1"/>
          <p:nvPr/>
        </p:nvSpPr>
        <p:spPr>
          <a:xfrm>
            <a:off x="4267200" y="24384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680" name="Google Shape;680;p23"/>
          <p:cNvSpPr txBox="1"/>
          <p:nvPr/>
        </p:nvSpPr>
        <p:spPr>
          <a:xfrm>
            <a:off x="4808537" y="1981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681" name="Google Shape;681;p23"/>
          <p:cNvSpPr txBox="1"/>
          <p:nvPr/>
        </p:nvSpPr>
        <p:spPr>
          <a:xfrm>
            <a:off x="5494337" y="1981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682" name="Google Shape;682;p23"/>
          <p:cNvSpPr txBox="1"/>
          <p:nvPr/>
        </p:nvSpPr>
        <p:spPr>
          <a:xfrm>
            <a:off x="6096000" y="32004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683" name="Google Shape;683;p23"/>
          <p:cNvSpPr txBox="1"/>
          <p:nvPr/>
        </p:nvSpPr>
        <p:spPr>
          <a:xfrm>
            <a:off x="6096000" y="24384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684" name="Google Shape;684;p23"/>
          <p:cNvSpPr txBox="1"/>
          <p:nvPr/>
        </p:nvSpPr>
        <p:spPr>
          <a:xfrm>
            <a:off x="5562600" y="3625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685" name="Google Shape;685;p23"/>
          <p:cNvSpPr/>
          <p:nvPr/>
        </p:nvSpPr>
        <p:spPr>
          <a:xfrm>
            <a:off x="4572000" y="2209800"/>
            <a:ext cx="1524000" cy="15240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6" name="Google Shape;686;p23"/>
          <p:cNvSpPr/>
          <p:nvPr/>
        </p:nvSpPr>
        <p:spPr>
          <a:xfrm>
            <a:off x="5029200" y="2667000"/>
            <a:ext cx="609600" cy="6096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87" name="Google Shape;687;p23"/>
          <p:cNvCxnSpPr/>
          <p:nvPr/>
        </p:nvCxnSpPr>
        <p:spPr>
          <a:xfrm>
            <a:off x="5638800" y="29718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88" name="Google Shape;688;p23"/>
          <p:cNvCxnSpPr/>
          <p:nvPr/>
        </p:nvCxnSpPr>
        <p:spPr>
          <a:xfrm>
            <a:off x="4572000" y="29718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89" name="Google Shape;689;p23"/>
          <p:cNvCxnSpPr/>
          <p:nvPr/>
        </p:nvCxnSpPr>
        <p:spPr>
          <a:xfrm>
            <a:off x="5334000" y="2209800"/>
            <a:ext cx="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90" name="Google Shape;690;p23"/>
          <p:cNvCxnSpPr/>
          <p:nvPr/>
        </p:nvCxnSpPr>
        <p:spPr>
          <a:xfrm>
            <a:off x="5334000" y="3276600"/>
            <a:ext cx="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91" name="Google Shape;691;p23"/>
          <p:cNvCxnSpPr/>
          <p:nvPr/>
        </p:nvCxnSpPr>
        <p:spPr>
          <a:xfrm flipH="1" rot="10800000">
            <a:off x="5562600" y="2438400"/>
            <a:ext cx="3048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92" name="Google Shape;692;p23"/>
          <p:cNvCxnSpPr/>
          <p:nvPr/>
        </p:nvCxnSpPr>
        <p:spPr>
          <a:xfrm rot="10800000">
            <a:off x="4800600" y="2438400"/>
            <a:ext cx="3048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93" name="Google Shape;693;p23"/>
          <p:cNvCxnSpPr/>
          <p:nvPr/>
        </p:nvCxnSpPr>
        <p:spPr>
          <a:xfrm rot="10800000">
            <a:off x="5562600" y="3200400"/>
            <a:ext cx="3048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94" name="Google Shape;694;p23"/>
          <p:cNvCxnSpPr/>
          <p:nvPr/>
        </p:nvCxnSpPr>
        <p:spPr>
          <a:xfrm flipH="1" rot="10800000">
            <a:off x="4800600" y="3200400"/>
            <a:ext cx="3048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95" name="Google Shape;695;p23"/>
          <p:cNvSpPr txBox="1"/>
          <p:nvPr/>
        </p:nvSpPr>
        <p:spPr>
          <a:xfrm>
            <a:off x="5715000" y="259080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696" name="Google Shape;696;p23"/>
          <p:cNvSpPr txBox="1"/>
          <p:nvPr/>
        </p:nvSpPr>
        <p:spPr>
          <a:xfrm>
            <a:off x="5715000" y="3048000"/>
            <a:ext cx="285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697" name="Google Shape;697;p23"/>
          <p:cNvSpPr txBox="1"/>
          <p:nvPr/>
        </p:nvSpPr>
        <p:spPr>
          <a:xfrm>
            <a:off x="5334000" y="32766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698" name="Google Shape;698;p23"/>
          <p:cNvSpPr txBox="1"/>
          <p:nvPr/>
        </p:nvSpPr>
        <p:spPr>
          <a:xfrm>
            <a:off x="4953000" y="32766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699" name="Google Shape;699;p23"/>
          <p:cNvSpPr txBox="1"/>
          <p:nvPr/>
        </p:nvSpPr>
        <p:spPr>
          <a:xfrm>
            <a:off x="4648200" y="3048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700" name="Google Shape;700;p23"/>
          <p:cNvSpPr txBox="1"/>
          <p:nvPr/>
        </p:nvSpPr>
        <p:spPr>
          <a:xfrm>
            <a:off x="4572000" y="2590800"/>
            <a:ext cx="409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701" name="Google Shape;701;p23"/>
          <p:cNvSpPr txBox="1"/>
          <p:nvPr/>
        </p:nvSpPr>
        <p:spPr>
          <a:xfrm>
            <a:off x="762000" y="1600200"/>
            <a:ext cx="1746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enqueue(7)</a:t>
            </a:r>
            <a:endParaRPr/>
          </a:p>
        </p:txBody>
      </p:sp>
      <p:sp>
        <p:nvSpPr>
          <p:cNvPr id="702" name="Google Shape;702;p23"/>
          <p:cNvSpPr txBox="1"/>
          <p:nvPr/>
        </p:nvSpPr>
        <p:spPr>
          <a:xfrm>
            <a:off x="2714625" y="2863850"/>
            <a:ext cx="409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sp>
        <p:nvSpPr>
          <p:cNvPr id="703" name="Google Shape;703;p23"/>
          <p:cNvSpPr txBox="1"/>
          <p:nvPr/>
        </p:nvSpPr>
        <p:spPr>
          <a:xfrm>
            <a:off x="4916487" y="2286000"/>
            <a:ext cx="409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grpSp>
        <p:nvGrpSpPr>
          <p:cNvPr id="704" name="Google Shape;704;p23"/>
          <p:cNvGrpSpPr/>
          <p:nvPr/>
        </p:nvGrpSpPr>
        <p:grpSpPr>
          <a:xfrm>
            <a:off x="7532687" y="2209800"/>
            <a:ext cx="608012" cy="781050"/>
            <a:chOff x="4745" y="1968"/>
            <a:chExt cx="383" cy="492"/>
          </a:xfrm>
        </p:grpSpPr>
        <p:sp>
          <p:nvSpPr>
            <p:cNvPr id="705" name="Google Shape;705;p23"/>
            <p:cNvSpPr txBox="1"/>
            <p:nvPr/>
          </p:nvSpPr>
          <p:spPr>
            <a:xfrm>
              <a:off x="4828" y="2160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  <p:sp>
          <p:nvSpPr>
            <p:cNvPr id="706" name="Google Shape;706;p23"/>
            <p:cNvSpPr txBox="1"/>
            <p:nvPr/>
          </p:nvSpPr>
          <p:spPr>
            <a:xfrm>
              <a:off x="4745" y="196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size</a:t>
              </a:r>
              <a:endParaRPr/>
            </a:p>
          </p:txBody>
        </p:sp>
        <p:cxnSp>
          <p:nvCxnSpPr>
            <p:cNvPr id="707" name="Google Shape;707;p23"/>
            <p:cNvCxnSpPr/>
            <p:nvPr/>
          </p:nvCxnSpPr>
          <p:spPr>
            <a:xfrm>
              <a:off x="4775" y="218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sp>
        <p:nvSpPr>
          <p:cNvPr id="708" name="Google Shape;708;p23"/>
          <p:cNvSpPr txBox="1"/>
          <p:nvPr/>
        </p:nvSpPr>
        <p:spPr>
          <a:xfrm>
            <a:off x="7620000" y="34925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709" name="Google Shape;709;p23"/>
          <p:cNvSpPr txBox="1"/>
          <p:nvPr/>
        </p:nvSpPr>
        <p:spPr>
          <a:xfrm>
            <a:off x="7475537" y="3200400"/>
            <a:ext cx="1287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noElements</a:t>
            </a:r>
            <a:endParaRPr/>
          </a:p>
        </p:txBody>
      </p:sp>
      <p:cxnSp>
        <p:nvCxnSpPr>
          <p:cNvPr id="710" name="Google Shape;710;p23"/>
          <p:cNvCxnSpPr/>
          <p:nvPr/>
        </p:nvCxnSpPr>
        <p:spPr>
          <a:xfrm>
            <a:off x="7620000" y="3536950"/>
            <a:ext cx="1066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11" name="Google Shape;711;p23"/>
          <p:cNvSpPr txBox="1"/>
          <p:nvPr/>
        </p:nvSpPr>
        <p:spPr>
          <a:xfrm>
            <a:off x="3048000" y="2863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712" name="Google Shape;712;p23"/>
          <p:cNvSpPr txBox="1"/>
          <p:nvPr/>
        </p:nvSpPr>
        <p:spPr>
          <a:xfrm>
            <a:off x="5418137" y="2286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p2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 using Array</a:t>
            </a:r>
            <a:endParaRPr/>
          </a:p>
        </p:txBody>
      </p:sp>
      <p:sp>
        <p:nvSpPr>
          <p:cNvPr id="719" name="Google Shape;719;p24"/>
          <p:cNvSpPr txBox="1"/>
          <p:nvPr>
            <p:ph idx="1" type="body"/>
          </p:nvPr>
        </p:nvSpPr>
        <p:spPr>
          <a:xfrm>
            <a:off x="762000" y="4038600"/>
            <a:ext cx="5486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dequeue()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int x = array[front];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front = (front+1)%size;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noElements = noElements-1;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return x;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720" name="Google Shape;720;p24"/>
          <p:cNvSpPr txBox="1"/>
          <p:nvPr/>
        </p:nvSpPr>
        <p:spPr>
          <a:xfrm>
            <a:off x="1160462" y="251460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sp>
        <p:nvSpPr>
          <p:cNvPr id="721" name="Google Shape;721;p24"/>
          <p:cNvSpPr/>
          <p:nvPr/>
        </p:nvSpPr>
        <p:spPr>
          <a:xfrm>
            <a:off x="3581400" y="29718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22" name="Google Shape;722;p24"/>
          <p:cNvSpPr txBox="1"/>
          <p:nvPr/>
        </p:nvSpPr>
        <p:spPr>
          <a:xfrm>
            <a:off x="2882900" y="25146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723" name="Google Shape;723;p24"/>
          <p:cNvCxnSpPr/>
          <p:nvPr/>
        </p:nvCxnSpPr>
        <p:spPr>
          <a:xfrm>
            <a:off x="1524000" y="28194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724" name="Google Shape;724;p24"/>
          <p:cNvCxnSpPr/>
          <p:nvPr/>
        </p:nvCxnSpPr>
        <p:spPr>
          <a:xfrm>
            <a:off x="3159125" y="28194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grpSp>
        <p:nvGrpSpPr>
          <p:cNvPr id="725" name="Google Shape;725;p24"/>
          <p:cNvGrpSpPr/>
          <p:nvPr/>
        </p:nvGrpSpPr>
        <p:grpSpPr>
          <a:xfrm>
            <a:off x="6662737" y="2438400"/>
            <a:ext cx="631824" cy="781050"/>
            <a:chOff x="4197" y="1948"/>
            <a:chExt cx="398" cy="492"/>
          </a:xfrm>
        </p:grpSpPr>
        <p:sp>
          <p:nvSpPr>
            <p:cNvPr id="726" name="Google Shape;726;p24"/>
            <p:cNvSpPr txBox="1"/>
            <p:nvPr/>
          </p:nvSpPr>
          <p:spPr>
            <a:xfrm>
              <a:off x="4295" y="2140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727" name="Google Shape;727;p24"/>
            <p:cNvSpPr txBox="1"/>
            <p:nvPr/>
          </p:nvSpPr>
          <p:spPr>
            <a:xfrm>
              <a:off x="4197" y="194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front</a:t>
              </a:r>
              <a:endParaRPr/>
            </a:p>
          </p:txBody>
        </p:sp>
        <p:cxnSp>
          <p:nvCxnSpPr>
            <p:cNvPr id="728" name="Google Shape;728;p24"/>
            <p:cNvCxnSpPr/>
            <p:nvPr/>
          </p:nvCxnSpPr>
          <p:spPr>
            <a:xfrm>
              <a:off x="4242" y="216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grpSp>
        <p:nvGrpSpPr>
          <p:cNvPr id="729" name="Google Shape;729;p24"/>
          <p:cNvGrpSpPr/>
          <p:nvPr/>
        </p:nvGrpSpPr>
        <p:grpSpPr>
          <a:xfrm>
            <a:off x="6629400" y="3429000"/>
            <a:ext cx="669925" cy="781050"/>
            <a:chOff x="4176" y="2592"/>
            <a:chExt cx="422" cy="492"/>
          </a:xfrm>
        </p:grpSpPr>
        <p:sp>
          <p:nvSpPr>
            <p:cNvPr id="730" name="Google Shape;730;p24"/>
            <p:cNvSpPr txBox="1"/>
            <p:nvPr/>
          </p:nvSpPr>
          <p:spPr>
            <a:xfrm>
              <a:off x="4298" y="2784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sp>
          <p:nvSpPr>
            <p:cNvPr id="731" name="Google Shape;731;p24"/>
            <p:cNvSpPr txBox="1"/>
            <p:nvPr/>
          </p:nvSpPr>
          <p:spPr>
            <a:xfrm>
              <a:off x="4176" y="259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rear</a:t>
              </a:r>
              <a:endParaRPr/>
            </a:p>
          </p:txBody>
        </p:sp>
        <p:cxnSp>
          <p:nvCxnSpPr>
            <p:cNvPr id="732" name="Google Shape;732;p24"/>
            <p:cNvCxnSpPr/>
            <p:nvPr/>
          </p:nvCxnSpPr>
          <p:spPr>
            <a:xfrm>
              <a:off x="4245" y="2804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sp>
        <p:nvSpPr>
          <p:cNvPr id="733" name="Google Shape;733;p24"/>
          <p:cNvSpPr txBox="1"/>
          <p:nvPr/>
        </p:nvSpPr>
        <p:spPr>
          <a:xfrm>
            <a:off x="1381125" y="3092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734" name="Google Shape;734;p24"/>
          <p:cNvSpPr txBox="1"/>
          <p:nvPr/>
        </p:nvSpPr>
        <p:spPr>
          <a:xfrm>
            <a:off x="1735137" y="3092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735" name="Google Shape;735;p24"/>
          <p:cNvSpPr txBox="1"/>
          <p:nvPr/>
        </p:nvSpPr>
        <p:spPr>
          <a:xfrm>
            <a:off x="2065337" y="3092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736" name="Google Shape;736;p24"/>
          <p:cNvSpPr txBox="1"/>
          <p:nvPr/>
        </p:nvSpPr>
        <p:spPr>
          <a:xfrm>
            <a:off x="2333625" y="3092450"/>
            <a:ext cx="409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737" name="Google Shape;737;p24"/>
          <p:cNvSpPr txBox="1"/>
          <p:nvPr/>
        </p:nvSpPr>
        <p:spPr>
          <a:xfrm>
            <a:off x="4267200" y="33528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738" name="Google Shape;738;p24"/>
          <p:cNvSpPr txBox="1"/>
          <p:nvPr/>
        </p:nvSpPr>
        <p:spPr>
          <a:xfrm>
            <a:off x="4800600" y="3854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739" name="Google Shape;739;p24"/>
          <p:cNvSpPr txBox="1"/>
          <p:nvPr/>
        </p:nvSpPr>
        <p:spPr>
          <a:xfrm>
            <a:off x="4267200" y="2667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740" name="Google Shape;740;p24"/>
          <p:cNvSpPr txBox="1"/>
          <p:nvPr/>
        </p:nvSpPr>
        <p:spPr>
          <a:xfrm>
            <a:off x="4808537" y="1981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/>
          </a:p>
        </p:txBody>
      </p:sp>
      <p:sp>
        <p:nvSpPr>
          <p:cNvPr id="741" name="Google Shape;741;p24"/>
          <p:cNvSpPr txBox="1"/>
          <p:nvPr/>
        </p:nvSpPr>
        <p:spPr>
          <a:xfrm>
            <a:off x="5494337" y="1981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742" name="Google Shape;742;p24"/>
          <p:cNvSpPr txBox="1"/>
          <p:nvPr/>
        </p:nvSpPr>
        <p:spPr>
          <a:xfrm>
            <a:off x="6096000" y="3429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743" name="Google Shape;743;p24"/>
          <p:cNvSpPr txBox="1"/>
          <p:nvPr/>
        </p:nvSpPr>
        <p:spPr>
          <a:xfrm>
            <a:off x="6096000" y="26670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744" name="Google Shape;744;p24"/>
          <p:cNvSpPr txBox="1"/>
          <p:nvPr/>
        </p:nvSpPr>
        <p:spPr>
          <a:xfrm>
            <a:off x="5562600" y="3854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endParaRPr/>
          </a:p>
        </p:txBody>
      </p:sp>
      <p:sp>
        <p:nvSpPr>
          <p:cNvPr id="745" name="Google Shape;745;p24"/>
          <p:cNvSpPr/>
          <p:nvPr/>
        </p:nvSpPr>
        <p:spPr>
          <a:xfrm>
            <a:off x="4572000" y="2438400"/>
            <a:ext cx="1524000" cy="15240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6" name="Google Shape;746;p24"/>
          <p:cNvSpPr/>
          <p:nvPr/>
        </p:nvSpPr>
        <p:spPr>
          <a:xfrm>
            <a:off x="5029200" y="2895600"/>
            <a:ext cx="609600" cy="6096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747" name="Google Shape;747;p24"/>
          <p:cNvCxnSpPr/>
          <p:nvPr/>
        </p:nvCxnSpPr>
        <p:spPr>
          <a:xfrm>
            <a:off x="5638800" y="32004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48" name="Google Shape;748;p24"/>
          <p:cNvCxnSpPr/>
          <p:nvPr/>
        </p:nvCxnSpPr>
        <p:spPr>
          <a:xfrm>
            <a:off x="4572000" y="3200400"/>
            <a:ext cx="457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49" name="Google Shape;749;p24"/>
          <p:cNvCxnSpPr/>
          <p:nvPr/>
        </p:nvCxnSpPr>
        <p:spPr>
          <a:xfrm>
            <a:off x="5334000" y="2438400"/>
            <a:ext cx="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50" name="Google Shape;750;p24"/>
          <p:cNvCxnSpPr/>
          <p:nvPr/>
        </p:nvCxnSpPr>
        <p:spPr>
          <a:xfrm>
            <a:off x="5334000" y="3505200"/>
            <a:ext cx="0" cy="457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51" name="Google Shape;751;p24"/>
          <p:cNvCxnSpPr/>
          <p:nvPr/>
        </p:nvCxnSpPr>
        <p:spPr>
          <a:xfrm flipH="1" rot="10800000">
            <a:off x="5562600" y="2667000"/>
            <a:ext cx="3048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52" name="Google Shape;752;p24"/>
          <p:cNvCxnSpPr/>
          <p:nvPr/>
        </p:nvCxnSpPr>
        <p:spPr>
          <a:xfrm rot="10800000">
            <a:off x="4800600" y="2667000"/>
            <a:ext cx="3048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53" name="Google Shape;753;p24"/>
          <p:cNvCxnSpPr/>
          <p:nvPr/>
        </p:nvCxnSpPr>
        <p:spPr>
          <a:xfrm rot="10800000">
            <a:off x="5562600" y="3429000"/>
            <a:ext cx="3048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754" name="Google Shape;754;p24"/>
          <p:cNvCxnSpPr/>
          <p:nvPr/>
        </p:nvCxnSpPr>
        <p:spPr>
          <a:xfrm flipH="1" rot="10800000">
            <a:off x="4800600" y="3429000"/>
            <a:ext cx="30480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55" name="Google Shape;755;p24"/>
          <p:cNvSpPr txBox="1"/>
          <p:nvPr/>
        </p:nvSpPr>
        <p:spPr>
          <a:xfrm>
            <a:off x="5334000" y="3505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756" name="Google Shape;756;p24"/>
          <p:cNvSpPr txBox="1"/>
          <p:nvPr/>
        </p:nvSpPr>
        <p:spPr>
          <a:xfrm>
            <a:off x="4953000" y="35052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</a:t>
            </a:r>
            <a:endParaRPr/>
          </a:p>
        </p:txBody>
      </p:sp>
      <p:sp>
        <p:nvSpPr>
          <p:cNvPr id="757" name="Google Shape;757;p24"/>
          <p:cNvSpPr txBox="1"/>
          <p:nvPr/>
        </p:nvSpPr>
        <p:spPr>
          <a:xfrm>
            <a:off x="4648200" y="32766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758" name="Google Shape;758;p24"/>
          <p:cNvSpPr txBox="1"/>
          <p:nvPr/>
        </p:nvSpPr>
        <p:spPr>
          <a:xfrm>
            <a:off x="4572000" y="2819400"/>
            <a:ext cx="409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endParaRPr/>
          </a:p>
        </p:txBody>
      </p:sp>
      <p:sp>
        <p:nvSpPr>
          <p:cNvPr id="759" name="Google Shape;759;p24"/>
          <p:cNvSpPr txBox="1"/>
          <p:nvPr/>
        </p:nvSpPr>
        <p:spPr>
          <a:xfrm>
            <a:off x="762000" y="1600200"/>
            <a:ext cx="15765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dequeue()</a:t>
            </a:r>
            <a:endParaRPr/>
          </a:p>
        </p:txBody>
      </p:sp>
      <p:sp>
        <p:nvSpPr>
          <p:cNvPr id="760" name="Google Shape;760;p24"/>
          <p:cNvSpPr txBox="1"/>
          <p:nvPr/>
        </p:nvSpPr>
        <p:spPr>
          <a:xfrm>
            <a:off x="2714625" y="3092450"/>
            <a:ext cx="409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sp>
        <p:nvSpPr>
          <p:cNvPr id="761" name="Google Shape;761;p24"/>
          <p:cNvSpPr txBox="1"/>
          <p:nvPr/>
        </p:nvSpPr>
        <p:spPr>
          <a:xfrm>
            <a:off x="4916487" y="2514600"/>
            <a:ext cx="4095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</a:t>
            </a:r>
            <a:endParaRPr/>
          </a:p>
        </p:txBody>
      </p:sp>
      <p:grpSp>
        <p:nvGrpSpPr>
          <p:cNvPr id="762" name="Google Shape;762;p24"/>
          <p:cNvGrpSpPr/>
          <p:nvPr/>
        </p:nvGrpSpPr>
        <p:grpSpPr>
          <a:xfrm>
            <a:off x="7532687" y="2438400"/>
            <a:ext cx="608012" cy="781050"/>
            <a:chOff x="4745" y="1968"/>
            <a:chExt cx="383" cy="492"/>
          </a:xfrm>
        </p:grpSpPr>
        <p:sp>
          <p:nvSpPr>
            <p:cNvPr id="763" name="Google Shape;763;p24"/>
            <p:cNvSpPr txBox="1"/>
            <p:nvPr/>
          </p:nvSpPr>
          <p:spPr>
            <a:xfrm>
              <a:off x="4828" y="2160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  <p:sp>
          <p:nvSpPr>
            <p:cNvPr id="764" name="Google Shape;764;p24"/>
            <p:cNvSpPr txBox="1"/>
            <p:nvPr/>
          </p:nvSpPr>
          <p:spPr>
            <a:xfrm>
              <a:off x="4745" y="1968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size</a:t>
              </a:r>
              <a:endParaRPr/>
            </a:p>
          </p:txBody>
        </p:sp>
        <p:cxnSp>
          <p:nvCxnSpPr>
            <p:cNvPr id="765" name="Google Shape;765;p24"/>
            <p:cNvCxnSpPr/>
            <p:nvPr/>
          </p:nvCxnSpPr>
          <p:spPr>
            <a:xfrm>
              <a:off x="4775" y="2180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  <p:sp>
        <p:nvSpPr>
          <p:cNvPr id="766" name="Google Shape;766;p24"/>
          <p:cNvSpPr txBox="1"/>
          <p:nvPr/>
        </p:nvSpPr>
        <p:spPr>
          <a:xfrm>
            <a:off x="7620000" y="37211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</a:t>
            </a:r>
            <a:endParaRPr/>
          </a:p>
        </p:txBody>
      </p:sp>
      <p:sp>
        <p:nvSpPr>
          <p:cNvPr id="767" name="Google Shape;767;p24"/>
          <p:cNvSpPr txBox="1"/>
          <p:nvPr/>
        </p:nvSpPr>
        <p:spPr>
          <a:xfrm>
            <a:off x="7475537" y="3429000"/>
            <a:ext cx="12876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noElements</a:t>
            </a:r>
            <a:endParaRPr/>
          </a:p>
        </p:txBody>
      </p:sp>
      <p:cxnSp>
        <p:nvCxnSpPr>
          <p:cNvPr id="768" name="Google Shape;768;p24"/>
          <p:cNvCxnSpPr/>
          <p:nvPr/>
        </p:nvCxnSpPr>
        <p:spPr>
          <a:xfrm>
            <a:off x="7620000" y="3765550"/>
            <a:ext cx="1066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69" name="Google Shape;769;p24"/>
          <p:cNvSpPr txBox="1"/>
          <p:nvPr/>
        </p:nvSpPr>
        <p:spPr>
          <a:xfrm>
            <a:off x="3048000" y="3092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770" name="Google Shape;770;p24"/>
          <p:cNvSpPr txBox="1"/>
          <p:nvPr/>
        </p:nvSpPr>
        <p:spPr>
          <a:xfrm>
            <a:off x="5418137" y="251460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2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Use of Queues</a:t>
            </a:r>
            <a:endParaRPr/>
          </a:p>
        </p:txBody>
      </p:sp>
      <p:sp>
        <p:nvSpPr>
          <p:cNvPr id="777" name="Google Shape;777;p25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 of the numerous uses of the queues, one of the most useful is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simulation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simulation program attempts to model a real-world phenomenon.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Many popular video games are simulations, e.g., SimCity, FlightSimulator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object and action in the simulation has a counterpart in real world.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2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Uses of Queues</a:t>
            </a:r>
            <a:endParaRPr/>
          </a:p>
        </p:txBody>
      </p:sp>
      <p:sp>
        <p:nvSpPr>
          <p:cNvPr id="784" name="Google Shape;784;p26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the simulation is accurate, the result of the program should mirror the results of the real-world event.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Thus it is possible to understand what occurs in the real-world without actually observing its occurrence.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us look at an example. Suppose there is a bank with four tellers.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89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p2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Simulation of a Bank</a:t>
            </a:r>
            <a:endParaRPr/>
          </a:p>
        </p:txBody>
      </p:sp>
      <p:sp>
        <p:nvSpPr>
          <p:cNvPr id="791" name="Google Shape;791;p27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customer enters the bank at a specific time (t</a:t>
            </a:r>
            <a:r>
              <a:rPr b="0" baseline="-2500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desiring to conduct a transaction.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Any one of the four tellers can attend to the customer.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transaction (withdraw, deposit) will take a certain period of time (t</a:t>
            </a:r>
            <a:r>
              <a:rPr b="0" baseline="-2500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a teller is free, the teller can process the customer’s transaction immediately and the customer leaves the bank at t</a:t>
            </a:r>
            <a:r>
              <a:rPr b="0" baseline="-2500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+t</a:t>
            </a:r>
            <a:r>
              <a:rPr b="0" baseline="-2500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Queue Operations</a:t>
            </a:r>
            <a:endParaRPr/>
          </a:p>
        </p:txBody>
      </p:sp>
      <p:sp>
        <p:nvSpPr>
          <p:cNvPr id="52" name="Google Shape;52;p6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Enqueue(X) – 	place X at the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the 				queue.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Dequeue() --	remove the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element and 			return it.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Front() --		return front element without 			removing it.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IsEmpty()	--	return TRUE if queue is 				empty, FALSE otherwise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Implementing Queue</a:t>
            </a:r>
            <a:endParaRPr/>
          </a:p>
        </p:txBody>
      </p:sp>
      <p:sp>
        <p:nvSpPr>
          <p:cNvPr id="59" name="Google Shape;59;p7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Using linked List: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Recall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 works in constant time for either end of a linked list.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Remove works in constant time only.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Seems best that head of the linked list be the front of the queue so that all removes will be from the front.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Inserts will be at the end of the list.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Implementing Queue</a:t>
            </a:r>
            <a:endParaRPr/>
          </a:p>
        </p:txBody>
      </p:sp>
      <p:sp>
        <p:nvSpPr>
          <p:cNvPr id="66" name="Google Shape;66;p8"/>
          <p:cNvSpPr txBox="1"/>
          <p:nvPr>
            <p:ph idx="1" type="body"/>
          </p:nvPr>
        </p:nvSpPr>
        <p:spPr>
          <a:xfrm>
            <a:off x="455612" y="1600200"/>
            <a:ext cx="82263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Using linked List:</a:t>
            </a:r>
            <a:endParaRPr/>
          </a:p>
        </p:txBody>
      </p:sp>
      <p:sp>
        <p:nvSpPr>
          <p:cNvPr id="67" name="Google Shape;67;p8"/>
          <p:cNvSpPr txBox="1"/>
          <p:nvPr/>
        </p:nvSpPr>
        <p:spPr>
          <a:xfrm>
            <a:off x="1143000" y="289560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sp>
        <p:nvSpPr>
          <p:cNvPr id="68" name="Google Shape;68;p8"/>
          <p:cNvSpPr txBox="1"/>
          <p:nvPr/>
        </p:nvSpPr>
        <p:spPr>
          <a:xfrm>
            <a:off x="2428875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69" name="Google Shape;69;p8"/>
          <p:cNvSpPr txBox="1"/>
          <p:nvPr/>
        </p:nvSpPr>
        <p:spPr>
          <a:xfrm>
            <a:off x="2047875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70" name="Google Shape;70;p8"/>
          <p:cNvSpPr txBox="1"/>
          <p:nvPr/>
        </p:nvSpPr>
        <p:spPr>
          <a:xfrm>
            <a:off x="1666875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71" name="Google Shape;71;p8"/>
          <p:cNvSpPr txBox="1"/>
          <p:nvPr/>
        </p:nvSpPr>
        <p:spPr>
          <a:xfrm>
            <a:off x="1354137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72" name="Google Shape;72;p8"/>
          <p:cNvSpPr/>
          <p:nvPr/>
        </p:nvSpPr>
        <p:spPr>
          <a:xfrm>
            <a:off x="3352800" y="33528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73" name="Google Shape;73;p8"/>
          <p:cNvGrpSpPr/>
          <p:nvPr/>
        </p:nvGrpSpPr>
        <p:grpSpPr>
          <a:xfrm>
            <a:off x="4800600" y="3397250"/>
            <a:ext cx="857250" cy="508000"/>
            <a:chOff x="1488" y="1996"/>
            <a:chExt cx="540" cy="320"/>
          </a:xfrm>
        </p:grpSpPr>
        <p:sp>
          <p:nvSpPr>
            <p:cNvPr id="74" name="Google Shape;74;p8"/>
            <p:cNvSpPr/>
            <p:nvPr/>
          </p:nvSpPr>
          <p:spPr>
            <a:xfrm>
              <a:off x="1488" y="2016"/>
              <a:ext cx="300" cy="3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75" name="Google Shape;75;p8"/>
            <p:cNvCxnSpPr/>
            <p:nvPr/>
          </p:nvCxnSpPr>
          <p:spPr>
            <a:xfrm>
              <a:off x="1680" y="2016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sp>
          <p:nvSpPr>
            <p:cNvPr id="76" name="Google Shape;76;p8"/>
            <p:cNvSpPr txBox="1"/>
            <p:nvPr/>
          </p:nvSpPr>
          <p:spPr>
            <a:xfrm>
              <a:off x="1488" y="199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cxnSp>
          <p:nvCxnSpPr>
            <p:cNvPr id="77" name="Google Shape;77;p8"/>
            <p:cNvCxnSpPr/>
            <p:nvPr/>
          </p:nvCxnSpPr>
          <p:spPr>
            <a:xfrm>
              <a:off x="1728" y="2112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sm" w="sm" type="stealth"/>
            </a:ln>
          </p:spPr>
        </p:cxnSp>
      </p:grpSp>
      <p:sp>
        <p:nvSpPr>
          <p:cNvPr id="78" name="Google Shape;78;p8"/>
          <p:cNvSpPr/>
          <p:nvPr/>
        </p:nvSpPr>
        <p:spPr>
          <a:xfrm>
            <a:off x="5486400" y="34290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79" name="Google Shape;79;p8"/>
          <p:cNvCxnSpPr/>
          <p:nvPr/>
        </p:nvCxnSpPr>
        <p:spPr>
          <a:xfrm>
            <a:off x="5791200" y="34290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0" name="Google Shape;80;p8"/>
          <p:cNvSpPr txBox="1"/>
          <p:nvPr/>
        </p:nvSpPr>
        <p:spPr>
          <a:xfrm>
            <a:off x="5486400" y="339725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cxnSp>
        <p:nvCxnSpPr>
          <p:cNvPr id="81" name="Google Shape;81;p8"/>
          <p:cNvCxnSpPr/>
          <p:nvPr/>
        </p:nvCxnSpPr>
        <p:spPr>
          <a:xfrm>
            <a:off x="5867400" y="35814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sm" w="sm" type="stealth"/>
          </a:ln>
        </p:spPr>
      </p:cxnSp>
      <p:sp>
        <p:nvSpPr>
          <p:cNvPr id="82" name="Google Shape;82;p8"/>
          <p:cNvSpPr/>
          <p:nvPr/>
        </p:nvSpPr>
        <p:spPr>
          <a:xfrm>
            <a:off x="6172200" y="34290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83" name="Google Shape;83;p8"/>
          <p:cNvCxnSpPr/>
          <p:nvPr/>
        </p:nvCxnSpPr>
        <p:spPr>
          <a:xfrm>
            <a:off x="6477000" y="34290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4" name="Google Shape;84;p8"/>
          <p:cNvSpPr txBox="1"/>
          <p:nvPr/>
        </p:nvSpPr>
        <p:spPr>
          <a:xfrm>
            <a:off x="6172200" y="339725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cxnSp>
        <p:nvCxnSpPr>
          <p:cNvPr id="85" name="Google Shape;85;p8"/>
          <p:cNvCxnSpPr/>
          <p:nvPr/>
        </p:nvCxnSpPr>
        <p:spPr>
          <a:xfrm>
            <a:off x="6553200" y="35814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sm" w="sm" type="stealth"/>
          </a:ln>
        </p:spPr>
      </p:cxnSp>
      <p:sp>
        <p:nvSpPr>
          <p:cNvPr id="86" name="Google Shape;86;p8"/>
          <p:cNvSpPr/>
          <p:nvPr/>
        </p:nvSpPr>
        <p:spPr>
          <a:xfrm>
            <a:off x="6858000" y="34290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87" name="Google Shape;87;p8"/>
          <p:cNvCxnSpPr/>
          <p:nvPr/>
        </p:nvCxnSpPr>
        <p:spPr>
          <a:xfrm>
            <a:off x="7162800" y="34290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8" name="Google Shape;88;p8"/>
          <p:cNvSpPr txBox="1"/>
          <p:nvPr/>
        </p:nvSpPr>
        <p:spPr>
          <a:xfrm>
            <a:off x="6858000" y="3397250"/>
            <a:ext cx="285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cxnSp>
        <p:nvCxnSpPr>
          <p:cNvPr id="89" name="Google Shape;89;p8"/>
          <p:cNvCxnSpPr/>
          <p:nvPr/>
        </p:nvCxnSpPr>
        <p:spPr>
          <a:xfrm flipH="1">
            <a:off x="7143750" y="3473450"/>
            <a:ext cx="15240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90" name="Google Shape;90;p8"/>
          <p:cNvSpPr txBox="1"/>
          <p:nvPr/>
        </p:nvSpPr>
        <p:spPr>
          <a:xfrm>
            <a:off x="4127500" y="286385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cxnSp>
        <p:nvCxnSpPr>
          <p:cNvPr id="91" name="Google Shape;91;p8"/>
          <p:cNvCxnSpPr/>
          <p:nvPr/>
        </p:nvCxnSpPr>
        <p:spPr>
          <a:xfrm>
            <a:off x="4724400" y="304800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2" name="Google Shape;92;p8"/>
          <p:cNvCxnSpPr/>
          <p:nvPr/>
        </p:nvCxnSpPr>
        <p:spPr>
          <a:xfrm>
            <a:off x="4953000" y="30480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93" name="Google Shape;93;p8"/>
          <p:cNvSpPr txBox="1"/>
          <p:nvPr/>
        </p:nvSpPr>
        <p:spPr>
          <a:xfrm>
            <a:off x="2297112" y="28956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94" name="Google Shape;94;p8"/>
          <p:cNvCxnSpPr/>
          <p:nvPr/>
        </p:nvCxnSpPr>
        <p:spPr>
          <a:xfrm>
            <a:off x="1506537" y="32004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95" name="Google Shape;95;p8"/>
          <p:cNvCxnSpPr/>
          <p:nvPr/>
        </p:nvCxnSpPr>
        <p:spPr>
          <a:xfrm>
            <a:off x="2573337" y="32004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96" name="Google Shape;96;p8"/>
          <p:cNvSpPr txBox="1"/>
          <p:nvPr/>
        </p:nvSpPr>
        <p:spPr>
          <a:xfrm>
            <a:off x="6286500" y="28194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97" name="Google Shape;97;p8"/>
          <p:cNvCxnSpPr/>
          <p:nvPr/>
        </p:nvCxnSpPr>
        <p:spPr>
          <a:xfrm>
            <a:off x="6858000" y="300355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98" name="Google Shape;98;p8"/>
          <p:cNvCxnSpPr/>
          <p:nvPr/>
        </p:nvCxnSpPr>
        <p:spPr>
          <a:xfrm>
            <a:off x="7086600" y="300355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Implementing Queue</a:t>
            </a:r>
            <a:endParaRPr/>
          </a:p>
        </p:txBody>
      </p:sp>
      <p:sp>
        <p:nvSpPr>
          <p:cNvPr id="105" name="Google Shape;105;p9"/>
          <p:cNvSpPr txBox="1"/>
          <p:nvPr>
            <p:ph idx="1" type="body"/>
          </p:nvPr>
        </p:nvSpPr>
        <p:spPr>
          <a:xfrm>
            <a:off x="455612" y="1600200"/>
            <a:ext cx="82263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Using linked List:</a:t>
            </a:r>
            <a:endParaRPr/>
          </a:p>
        </p:txBody>
      </p:sp>
      <p:sp>
        <p:nvSpPr>
          <p:cNvPr id="106" name="Google Shape;106;p9"/>
          <p:cNvSpPr txBox="1"/>
          <p:nvPr/>
        </p:nvSpPr>
        <p:spPr>
          <a:xfrm>
            <a:off x="1143000" y="289560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sp>
        <p:nvSpPr>
          <p:cNvPr id="107" name="Google Shape;107;p9"/>
          <p:cNvSpPr txBox="1"/>
          <p:nvPr/>
        </p:nvSpPr>
        <p:spPr>
          <a:xfrm>
            <a:off x="2428875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08" name="Google Shape;108;p9"/>
          <p:cNvSpPr txBox="1"/>
          <p:nvPr/>
        </p:nvSpPr>
        <p:spPr>
          <a:xfrm>
            <a:off x="2047875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09" name="Google Shape;109;p9"/>
          <p:cNvSpPr txBox="1"/>
          <p:nvPr/>
        </p:nvSpPr>
        <p:spPr>
          <a:xfrm>
            <a:off x="1666875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10" name="Google Shape;110;p9"/>
          <p:cNvSpPr txBox="1"/>
          <p:nvPr/>
        </p:nvSpPr>
        <p:spPr>
          <a:xfrm>
            <a:off x="1354137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11" name="Google Shape;111;p9"/>
          <p:cNvSpPr/>
          <p:nvPr/>
        </p:nvSpPr>
        <p:spPr>
          <a:xfrm>
            <a:off x="3352800" y="33528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12" name="Google Shape;112;p9"/>
          <p:cNvGrpSpPr/>
          <p:nvPr/>
        </p:nvGrpSpPr>
        <p:grpSpPr>
          <a:xfrm>
            <a:off x="4800600" y="3397250"/>
            <a:ext cx="857250" cy="508000"/>
            <a:chOff x="1488" y="1996"/>
            <a:chExt cx="540" cy="320"/>
          </a:xfrm>
        </p:grpSpPr>
        <p:sp>
          <p:nvSpPr>
            <p:cNvPr id="113" name="Google Shape;113;p9"/>
            <p:cNvSpPr/>
            <p:nvPr/>
          </p:nvSpPr>
          <p:spPr>
            <a:xfrm>
              <a:off x="1488" y="2016"/>
              <a:ext cx="300" cy="3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14" name="Google Shape;114;p9"/>
            <p:cNvCxnSpPr/>
            <p:nvPr/>
          </p:nvCxnSpPr>
          <p:spPr>
            <a:xfrm>
              <a:off x="1680" y="2016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sp>
          <p:nvSpPr>
            <p:cNvPr id="115" name="Google Shape;115;p9"/>
            <p:cNvSpPr txBox="1"/>
            <p:nvPr/>
          </p:nvSpPr>
          <p:spPr>
            <a:xfrm>
              <a:off x="1488" y="199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cxnSp>
          <p:nvCxnSpPr>
            <p:cNvPr id="116" name="Google Shape;116;p9"/>
            <p:cNvCxnSpPr/>
            <p:nvPr/>
          </p:nvCxnSpPr>
          <p:spPr>
            <a:xfrm>
              <a:off x="1728" y="2112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sm" w="sm" type="stealth"/>
            </a:ln>
          </p:spPr>
        </p:cxnSp>
      </p:grpSp>
      <p:sp>
        <p:nvSpPr>
          <p:cNvPr id="117" name="Google Shape;117;p9"/>
          <p:cNvSpPr/>
          <p:nvPr/>
        </p:nvSpPr>
        <p:spPr>
          <a:xfrm>
            <a:off x="5486400" y="34290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18" name="Google Shape;118;p9"/>
          <p:cNvCxnSpPr/>
          <p:nvPr/>
        </p:nvCxnSpPr>
        <p:spPr>
          <a:xfrm>
            <a:off x="5791200" y="34290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19" name="Google Shape;119;p9"/>
          <p:cNvSpPr txBox="1"/>
          <p:nvPr/>
        </p:nvSpPr>
        <p:spPr>
          <a:xfrm>
            <a:off x="5486400" y="339725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cxnSp>
        <p:nvCxnSpPr>
          <p:cNvPr id="120" name="Google Shape;120;p9"/>
          <p:cNvCxnSpPr/>
          <p:nvPr/>
        </p:nvCxnSpPr>
        <p:spPr>
          <a:xfrm>
            <a:off x="5867400" y="35814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sm" w="sm" type="stealth"/>
          </a:ln>
        </p:spPr>
      </p:cxnSp>
      <p:sp>
        <p:nvSpPr>
          <p:cNvPr id="121" name="Google Shape;121;p9"/>
          <p:cNvSpPr/>
          <p:nvPr/>
        </p:nvSpPr>
        <p:spPr>
          <a:xfrm>
            <a:off x="6172200" y="34290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22" name="Google Shape;122;p9"/>
          <p:cNvCxnSpPr/>
          <p:nvPr/>
        </p:nvCxnSpPr>
        <p:spPr>
          <a:xfrm>
            <a:off x="6477000" y="34290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23" name="Google Shape;123;p9"/>
          <p:cNvSpPr txBox="1"/>
          <p:nvPr/>
        </p:nvSpPr>
        <p:spPr>
          <a:xfrm>
            <a:off x="6172200" y="339725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cxnSp>
        <p:nvCxnSpPr>
          <p:cNvPr id="124" name="Google Shape;124;p9"/>
          <p:cNvCxnSpPr/>
          <p:nvPr/>
        </p:nvCxnSpPr>
        <p:spPr>
          <a:xfrm>
            <a:off x="6553200" y="35814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sm" w="sm" type="stealth"/>
          </a:ln>
        </p:spPr>
      </p:cxnSp>
      <p:sp>
        <p:nvSpPr>
          <p:cNvPr id="125" name="Google Shape;125;p9"/>
          <p:cNvSpPr/>
          <p:nvPr/>
        </p:nvSpPr>
        <p:spPr>
          <a:xfrm>
            <a:off x="6858000" y="34290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26" name="Google Shape;126;p9"/>
          <p:cNvCxnSpPr/>
          <p:nvPr/>
        </p:nvCxnSpPr>
        <p:spPr>
          <a:xfrm>
            <a:off x="7162800" y="34290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27" name="Google Shape;127;p9"/>
          <p:cNvSpPr txBox="1"/>
          <p:nvPr/>
        </p:nvSpPr>
        <p:spPr>
          <a:xfrm>
            <a:off x="6858000" y="3397250"/>
            <a:ext cx="285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cxnSp>
        <p:nvCxnSpPr>
          <p:cNvPr id="128" name="Google Shape;128;p9"/>
          <p:cNvCxnSpPr/>
          <p:nvPr/>
        </p:nvCxnSpPr>
        <p:spPr>
          <a:xfrm flipH="1">
            <a:off x="7143750" y="3473450"/>
            <a:ext cx="15240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29" name="Google Shape;129;p9"/>
          <p:cNvSpPr txBox="1"/>
          <p:nvPr/>
        </p:nvSpPr>
        <p:spPr>
          <a:xfrm>
            <a:off x="4127500" y="286385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cxnSp>
        <p:nvCxnSpPr>
          <p:cNvPr id="130" name="Google Shape;130;p9"/>
          <p:cNvCxnSpPr/>
          <p:nvPr/>
        </p:nvCxnSpPr>
        <p:spPr>
          <a:xfrm>
            <a:off x="4724400" y="304800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1" name="Google Shape;131;p9"/>
          <p:cNvCxnSpPr/>
          <p:nvPr/>
        </p:nvCxnSpPr>
        <p:spPr>
          <a:xfrm>
            <a:off x="4953000" y="30480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132" name="Google Shape;132;p9"/>
          <p:cNvSpPr txBox="1"/>
          <p:nvPr/>
        </p:nvSpPr>
        <p:spPr>
          <a:xfrm>
            <a:off x="2297112" y="28956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133" name="Google Shape;133;p9"/>
          <p:cNvCxnSpPr/>
          <p:nvPr/>
        </p:nvCxnSpPr>
        <p:spPr>
          <a:xfrm>
            <a:off x="1506537" y="32004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134" name="Google Shape;134;p9"/>
          <p:cNvCxnSpPr/>
          <p:nvPr/>
        </p:nvCxnSpPr>
        <p:spPr>
          <a:xfrm>
            <a:off x="2573337" y="32004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135" name="Google Shape;135;p9"/>
          <p:cNvSpPr txBox="1"/>
          <p:nvPr/>
        </p:nvSpPr>
        <p:spPr>
          <a:xfrm>
            <a:off x="6286500" y="28194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136" name="Google Shape;136;p9"/>
          <p:cNvCxnSpPr/>
          <p:nvPr/>
        </p:nvCxnSpPr>
        <p:spPr>
          <a:xfrm>
            <a:off x="6858000" y="300355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7" name="Google Shape;137;p9"/>
          <p:cNvCxnSpPr/>
          <p:nvPr/>
        </p:nvCxnSpPr>
        <p:spPr>
          <a:xfrm>
            <a:off x="7086600" y="300355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138" name="Google Shape;138;p9"/>
          <p:cNvSpPr txBox="1"/>
          <p:nvPr/>
        </p:nvSpPr>
        <p:spPr>
          <a:xfrm>
            <a:off x="1447800" y="495300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sp>
        <p:nvSpPr>
          <p:cNvPr id="139" name="Google Shape;139;p9"/>
          <p:cNvSpPr txBox="1"/>
          <p:nvPr/>
        </p:nvSpPr>
        <p:spPr>
          <a:xfrm>
            <a:off x="2428875" y="5530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40" name="Google Shape;140;p9"/>
          <p:cNvSpPr txBox="1"/>
          <p:nvPr/>
        </p:nvSpPr>
        <p:spPr>
          <a:xfrm>
            <a:off x="2047875" y="5530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41" name="Google Shape;141;p9"/>
          <p:cNvSpPr txBox="1"/>
          <p:nvPr/>
        </p:nvSpPr>
        <p:spPr>
          <a:xfrm>
            <a:off x="1666875" y="5530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42" name="Google Shape;142;p9"/>
          <p:cNvSpPr/>
          <p:nvPr/>
        </p:nvSpPr>
        <p:spPr>
          <a:xfrm>
            <a:off x="3352800" y="54102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43" name="Google Shape;143;p9"/>
          <p:cNvGrpSpPr/>
          <p:nvPr/>
        </p:nvGrpSpPr>
        <p:grpSpPr>
          <a:xfrm>
            <a:off x="4800600" y="5454650"/>
            <a:ext cx="857250" cy="508000"/>
            <a:chOff x="1488" y="1996"/>
            <a:chExt cx="540" cy="320"/>
          </a:xfrm>
        </p:grpSpPr>
        <p:sp>
          <p:nvSpPr>
            <p:cNvPr id="144" name="Google Shape;144;p9"/>
            <p:cNvSpPr/>
            <p:nvPr/>
          </p:nvSpPr>
          <p:spPr>
            <a:xfrm>
              <a:off x="1488" y="2016"/>
              <a:ext cx="300" cy="3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45" name="Google Shape;145;p9"/>
            <p:cNvCxnSpPr/>
            <p:nvPr/>
          </p:nvCxnSpPr>
          <p:spPr>
            <a:xfrm>
              <a:off x="1680" y="2016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sp>
          <p:nvSpPr>
            <p:cNvPr id="146" name="Google Shape;146;p9"/>
            <p:cNvSpPr txBox="1"/>
            <p:nvPr/>
          </p:nvSpPr>
          <p:spPr>
            <a:xfrm>
              <a:off x="1488" y="199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cxnSp>
          <p:nvCxnSpPr>
            <p:cNvPr id="147" name="Google Shape;147;p9"/>
            <p:cNvCxnSpPr/>
            <p:nvPr/>
          </p:nvCxnSpPr>
          <p:spPr>
            <a:xfrm>
              <a:off x="1728" y="2112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sm" w="sm" type="stealth"/>
            </a:ln>
          </p:spPr>
        </p:cxnSp>
      </p:grpSp>
      <p:sp>
        <p:nvSpPr>
          <p:cNvPr id="148" name="Google Shape;148;p9"/>
          <p:cNvSpPr/>
          <p:nvPr/>
        </p:nvSpPr>
        <p:spPr>
          <a:xfrm>
            <a:off x="5486400" y="54864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49" name="Google Shape;149;p9"/>
          <p:cNvCxnSpPr/>
          <p:nvPr/>
        </p:nvCxnSpPr>
        <p:spPr>
          <a:xfrm>
            <a:off x="5791200" y="54864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50" name="Google Shape;150;p9"/>
          <p:cNvSpPr txBox="1"/>
          <p:nvPr/>
        </p:nvSpPr>
        <p:spPr>
          <a:xfrm>
            <a:off x="5486400" y="545465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cxnSp>
        <p:nvCxnSpPr>
          <p:cNvPr id="151" name="Google Shape;151;p9"/>
          <p:cNvCxnSpPr/>
          <p:nvPr/>
        </p:nvCxnSpPr>
        <p:spPr>
          <a:xfrm>
            <a:off x="5867400" y="56388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sm" w="sm" type="stealth"/>
          </a:ln>
        </p:spPr>
      </p:cxnSp>
      <p:sp>
        <p:nvSpPr>
          <p:cNvPr id="152" name="Google Shape;152;p9"/>
          <p:cNvSpPr/>
          <p:nvPr/>
        </p:nvSpPr>
        <p:spPr>
          <a:xfrm>
            <a:off x="6172200" y="54864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3" name="Google Shape;153;p9"/>
          <p:cNvCxnSpPr/>
          <p:nvPr/>
        </p:nvCxnSpPr>
        <p:spPr>
          <a:xfrm>
            <a:off x="6477000" y="54864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54" name="Google Shape;154;p9"/>
          <p:cNvSpPr txBox="1"/>
          <p:nvPr/>
        </p:nvSpPr>
        <p:spPr>
          <a:xfrm>
            <a:off x="6172200" y="545465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cxnSp>
        <p:nvCxnSpPr>
          <p:cNvPr id="155" name="Google Shape;155;p9"/>
          <p:cNvCxnSpPr/>
          <p:nvPr/>
        </p:nvCxnSpPr>
        <p:spPr>
          <a:xfrm>
            <a:off x="6553200" y="56388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sm" w="sm" type="stealth"/>
          </a:ln>
        </p:spPr>
      </p:cxnSp>
      <p:sp>
        <p:nvSpPr>
          <p:cNvPr id="156" name="Google Shape;156;p9"/>
          <p:cNvSpPr/>
          <p:nvPr/>
        </p:nvSpPr>
        <p:spPr>
          <a:xfrm>
            <a:off x="6858000" y="54864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7" name="Google Shape;157;p9"/>
          <p:cNvCxnSpPr/>
          <p:nvPr/>
        </p:nvCxnSpPr>
        <p:spPr>
          <a:xfrm>
            <a:off x="7162800" y="54864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58" name="Google Shape;158;p9"/>
          <p:cNvSpPr txBox="1"/>
          <p:nvPr/>
        </p:nvSpPr>
        <p:spPr>
          <a:xfrm>
            <a:off x="6858000" y="5454650"/>
            <a:ext cx="285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cxnSp>
        <p:nvCxnSpPr>
          <p:cNvPr id="159" name="Google Shape;159;p9"/>
          <p:cNvCxnSpPr/>
          <p:nvPr/>
        </p:nvCxnSpPr>
        <p:spPr>
          <a:xfrm flipH="1">
            <a:off x="7143750" y="5530850"/>
            <a:ext cx="15240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60" name="Google Shape;160;p9"/>
          <p:cNvSpPr txBox="1"/>
          <p:nvPr/>
        </p:nvSpPr>
        <p:spPr>
          <a:xfrm>
            <a:off x="4813300" y="492125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cxnSp>
        <p:nvCxnSpPr>
          <p:cNvPr id="161" name="Google Shape;161;p9"/>
          <p:cNvCxnSpPr/>
          <p:nvPr/>
        </p:nvCxnSpPr>
        <p:spPr>
          <a:xfrm>
            <a:off x="5410200" y="510540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2" name="Google Shape;162;p9"/>
          <p:cNvCxnSpPr/>
          <p:nvPr/>
        </p:nvCxnSpPr>
        <p:spPr>
          <a:xfrm>
            <a:off x="5638800" y="51054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163" name="Google Shape;163;p9"/>
          <p:cNvSpPr txBox="1"/>
          <p:nvPr/>
        </p:nvSpPr>
        <p:spPr>
          <a:xfrm>
            <a:off x="2297112" y="49530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164" name="Google Shape;164;p9"/>
          <p:cNvCxnSpPr/>
          <p:nvPr/>
        </p:nvCxnSpPr>
        <p:spPr>
          <a:xfrm>
            <a:off x="1811337" y="5257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165" name="Google Shape;165;p9"/>
          <p:cNvCxnSpPr/>
          <p:nvPr/>
        </p:nvCxnSpPr>
        <p:spPr>
          <a:xfrm>
            <a:off x="2573337" y="5257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166" name="Google Shape;166;p9"/>
          <p:cNvSpPr txBox="1"/>
          <p:nvPr/>
        </p:nvSpPr>
        <p:spPr>
          <a:xfrm>
            <a:off x="6286500" y="48768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167" name="Google Shape;167;p9"/>
          <p:cNvCxnSpPr/>
          <p:nvPr/>
        </p:nvCxnSpPr>
        <p:spPr>
          <a:xfrm>
            <a:off x="6858000" y="506095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8" name="Google Shape;168;p9"/>
          <p:cNvCxnSpPr/>
          <p:nvPr/>
        </p:nvCxnSpPr>
        <p:spPr>
          <a:xfrm>
            <a:off x="7086600" y="506095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169" name="Google Shape;169;p9"/>
          <p:cNvSpPr txBox="1"/>
          <p:nvPr/>
        </p:nvSpPr>
        <p:spPr>
          <a:xfrm>
            <a:off x="609600" y="4191000"/>
            <a:ext cx="1585800" cy="466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dequeue()</a:t>
            </a:r>
            <a:endParaRPr/>
          </a:p>
        </p:txBody>
      </p:sp>
      <p:cxnSp>
        <p:nvCxnSpPr>
          <p:cNvPr id="170" name="Google Shape;170;p9"/>
          <p:cNvCxnSpPr/>
          <p:nvPr/>
        </p:nvCxnSpPr>
        <p:spPr>
          <a:xfrm flipH="1">
            <a:off x="4800600" y="5334000"/>
            <a:ext cx="3810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71" name="Google Shape;171;p9"/>
          <p:cNvCxnSpPr/>
          <p:nvPr/>
        </p:nvCxnSpPr>
        <p:spPr>
          <a:xfrm>
            <a:off x="4800600" y="5334000"/>
            <a:ext cx="457200" cy="609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Implementing Queue</a:t>
            </a:r>
            <a:endParaRPr/>
          </a:p>
        </p:txBody>
      </p:sp>
      <p:sp>
        <p:nvSpPr>
          <p:cNvPr id="178" name="Google Shape;178;p10"/>
          <p:cNvSpPr txBox="1"/>
          <p:nvPr>
            <p:ph idx="1" type="body"/>
          </p:nvPr>
        </p:nvSpPr>
        <p:spPr>
          <a:xfrm>
            <a:off x="455612" y="1600200"/>
            <a:ext cx="82263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Using linked List:</a:t>
            </a:r>
            <a:endParaRPr/>
          </a:p>
        </p:txBody>
      </p:sp>
      <p:sp>
        <p:nvSpPr>
          <p:cNvPr id="179" name="Google Shape;179;p10"/>
          <p:cNvSpPr txBox="1"/>
          <p:nvPr/>
        </p:nvSpPr>
        <p:spPr>
          <a:xfrm>
            <a:off x="1143000" y="289560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sp>
        <p:nvSpPr>
          <p:cNvPr id="180" name="Google Shape;180;p10"/>
          <p:cNvSpPr txBox="1"/>
          <p:nvPr/>
        </p:nvSpPr>
        <p:spPr>
          <a:xfrm>
            <a:off x="2428875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181" name="Google Shape;181;p10"/>
          <p:cNvSpPr txBox="1"/>
          <p:nvPr/>
        </p:nvSpPr>
        <p:spPr>
          <a:xfrm>
            <a:off x="2047875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182" name="Google Shape;182;p10"/>
          <p:cNvSpPr txBox="1"/>
          <p:nvPr/>
        </p:nvSpPr>
        <p:spPr>
          <a:xfrm>
            <a:off x="1666875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183" name="Google Shape;183;p10"/>
          <p:cNvSpPr txBox="1"/>
          <p:nvPr/>
        </p:nvSpPr>
        <p:spPr>
          <a:xfrm>
            <a:off x="1354137" y="34734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endParaRPr/>
          </a:p>
        </p:txBody>
      </p:sp>
      <p:sp>
        <p:nvSpPr>
          <p:cNvPr id="184" name="Google Shape;184;p10"/>
          <p:cNvSpPr/>
          <p:nvPr/>
        </p:nvSpPr>
        <p:spPr>
          <a:xfrm>
            <a:off x="3352800" y="33528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85" name="Google Shape;185;p10"/>
          <p:cNvGrpSpPr/>
          <p:nvPr/>
        </p:nvGrpSpPr>
        <p:grpSpPr>
          <a:xfrm>
            <a:off x="4800600" y="3397250"/>
            <a:ext cx="857250" cy="508000"/>
            <a:chOff x="1488" y="1996"/>
            <a:chExt cx="540" cy="320"/>
          </a:xfrm>
        </p:grpSpPr>
        <p:sp>
          <p:nvSpPr>
            <p:cNvPr id="186" name="Google Shape;186;p10"/>
            <p:cNvSpPr/>
            <p:nvPr/>
          </p:nvSpPr>
          <p:spPr>
            <a:xfrm>
              <a:off x="1488" y="2016"/>
              <a:ext cx="300" cy="3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187" name="Google Shape;187;p10"/>
            <p:cNvCxnSpPr/>
            <p:nvPr/>
          </p:nvCxnSpPr>
          <p:spPr>
            <a:xfrm>
              <a:off x="1680" y="2016"/>
              <a:ext cx="0" cy="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sp>
          <p:nvSpPr>
            <p:cNvPr id="188" name="Google Shape;188;p10"/>
            <p:cNvSpPr txBox="1"/>
            <p:nvPr/>
          </p:nvSpPr>
          <p:spPr>
            <a:xfrm>
              <a:off x="1488" y="1996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rPr b="0" i="0" lang="en-US" sz="16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cxnSp>
          <p:nvCxnSpPr>
            <p:cNvPr id="189" name="Google Shape;189;p10"/>
            <p:cNvCxnSpPr/>
            <p:nvPr/>
          </p:nvCxnSpPr>
          <p:spPr>
            <a:xfrm>
              <a:off x="1728" y="2112"/>
              <a:ext cx="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sm" w="sm" type="stealth"/>
            </a:ln>
          </p:spPr>
        </p:cxnSp>
      </p:grpSp>
      <p:sp>
        <p:nvSpPr>
          <p:cNvPr id="190" name="Google Shape;190;p10"/>
          <p:cNvSpPr/>
          <p:nvPr/>
        </p:nvSpPr>
        <p:spPr>
          <a:xfrm>
            <a:off x="5486400" y="34290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1" name="Google Shape;191;p10"/>
          <p:cNvCxnSpPr/>
          <p:nvPr/>
        </p:nvCxnSpPr>
        <p:spPr>
          <a:xfrm>
            <a:off x="5791200" y="34290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92" name="Google Shape;192;p10"/>
          <p:cNvSpPr txBox="1"/>
          <p:nvPr/>
        </p:nvSpPr>
        <p:spPr>
          <a:xfrm>
            <a:off x="5486400" y="339725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cxnSp>
        <p:nvCxnSpPr>
          <p:cNvPr id="193" name="Google Shape;193;p10"/>
          <p:cNvCxnSpPr/>
          <p:nvPr/>
        </p:nvCxnSpPr>
        <p:spPr>
          <a:xfrm>
            <a:off x="5867400" y="35814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sm" w="sm" type="stealth"/>
          </a:ln>
        </p:spPr>
      </p:cxnSp>
      <p:sp>
        <p:nvSpPr>
          <p:cNvPr id="194" name="Google Shape;194;p10"/>
          <p:cNvSpPr/>
          <p:nvPr/>
        </p:nvSpPr>
        <p:spPr>
          <a:xfrm>
            <a:off x="6172200" y="34290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5" name="Google Shape;195;p10"/>
          <p:cNvCxnSpPr/>
          <p:nvPr/>
        </p:nvCxnSpPr>
        <p:spPr>
          <a:xfrm>
            <a:off x="6477000" y="34290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96" name="Google Shape;196;p10"/>
          <p:cNvSpPr txBox="1"/>
          <p:nvPr/>
        </p:nvSpPr>
        <p:spPr>
          <a:xfrm>
            <a:off x="6172200" y="3397250"/>
            <a:ext cx="2493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cxnSp>
        <p:nvCxnSpPr>
          <p:cNvPr id="197" name="Google Shape;197;p10"/>
          <p:cNvCxnSpPr/>
          <p:nvPr/>
        </p:nvCxnSpPr>
        <p:spPr>
          <a:xfrm>
            <a:off x="6553200" y="35814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sm" w="sm" type="stealth"/>
          </a:ln>
        </p:spPr>
      </p:cxnSp>
      <p:sp>
        <p:nvSpPr>
          <p:cNvPr id="198" name="Google Shape;198;p10"/>
          <p:cNvSpPr/>
          <p:nvPr/>
        </p:nvSpPr>
        <p:spPr>
          <a:xfrm>
            <a:off x="6858000" y="34290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9" name="Google Shape;199;p10"/>
          <p:cNvCxnSpPr/>
          <p:nvPr/>
        </p:nvCxnSpPr>
        <p:spPr>
          <a:xfrm>
            <a:off x="7162800" y="34290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00" name="Google Shape;200;p10"/>
          <p:cNvSpPr txBox="1"/>
          <p:nvPr/>
        </p:nvSpPr>
        <p:spPr>
          <a:xfrm>
            <a:off x="6858000" y="3397250"/>
            <a:ext cx="285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cxnSp>
        <p:nvCxnSpPr>
          <p:cNvPr id="201" name="Google Shape;201;p10"/>
          <p:cNvCxnSpPr/>
          <p:nvPr/>
        </p:nvCxnSpPr>
        <p:spPr>
          <a:xfrm flipH="1">
            <a:off x="7143750" y="3473450"/>
            <a:ext cx="15240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02" name="Google Shape;202;p10"/>
          <p:cNvSpPr txBox="1"/>
          <p:nvPr/>
        </p:nvSpPr>
        <p:spPr>
          <a:xfrm>
            <a:off x="4127500" y="286385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cxnSp>
        <p:nvCxnSpPr>
          <p:cNvPr id="203" name="Google Shape;203;p10"/>
          <p:cNvCxnSpPr/>
          <p:nvPr/>
        </p:nvCxnSpPr>
        <p:spPr>
          <a:xfrm>
            <a:off x="4724400" y="304800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04" name="Google Shape;204;p10"/>
          <p:cNvCxnSpPr/>
          <p:nvPr/>
        </p:nvCxnSpPr>
        <p:spPr>
          <a:xfrm>
            <a:off x="4953000" y="30480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205" name="Google Shape;205;p10"/>
          <p:cNvSpPr txBox="1"/>
          <p:nvPr/>
        </p:nvSpPr>
        <p:spPr>
          <a:xfrm>
            <a:off x="2297112" y="28956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206" name="Google Shape;206;p10"/>
          <p:cNvCxnSpPr/>
          <p:nvPr/>
        </p:nvCxnSpPr>
        <p:spPr>
          <a:xfrm>
            <a:off x="1506537" y="32004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207" name="Google Shape;207;p10"/>
          <p:cNvCxnSpPr/>
          <p:nvPr/>
        </p:nvCxnSpPr>
        <p:spPr>
          <a:xfrm>
            <a:off x="2573337" y="32004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208" name="Google Shape;208;p10"/>
          <p:cNvSpPr txBox="1"/>
          <p:nvPr/>
        </p:nvSpPr>
        <p:spPr>
          <a:xfrm>
            <a:off x="6286500" y="28194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209" name="Google Shape;209;p10"/>
          <p:cNvCxnSpPr/>
          <p:nvPr/>
        </p:nvCxnSpPr>
        <p:spPr>
          <a:xfrm>
            <a:off x="6858000" y="300355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10" name="Google Shape;210;p10"/>
          <p:cNvCxnSpPr/>
          <p:nvPr/>
        </p:nvCxnSpPr>
        <p:spPr>
          <a:xfrm>
            <a:off x="7086600" y="300355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211" name="Google Shape;211;p10"/>
          <p:cNvSpPr txBox="1"/>
          <p:nvPr/>
        </p:nvSpPr>
        <p:spPr>
          <a:xfrm>
            <a:off x="1447800" y="495300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sp>
        <p:nvSpPr>
          <p:cNvPr id="212" name="Google Shape;212;p10"/>
          <p:cNvSpPr txBox="1"/>
          <p:nvPr/>
        </p:nvSpPr>
        <p:spPr>
          <a:xfrm>
            <a:off x="2428875" y="5530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sp>
        <p:nvSpPr>
          <p:cNvPr id="213" name="Google Shape;213;p10"/>
          <p:cNvSpPr txBox="1"/>
          <p:nvPr/>
        </p:nvSpPr>
        <p:spPr>
          <a:xfrm>
            <a:off x="2047875" y="5530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sp>
        <p:nvSpPr>
          <p:cNvPr id="214" name="Google Shape;214;p10"/>
          <p:cNvSpPr txBox="1"/>
          <p:nvPr/>
        </p:nvSpPr>
        <p:spPr>
          <a:xfrm>
            <a:off x="1666875" y="5530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sp>
        <p:nvSpPr>
          <p:cNvPr id="215" name="Google Shape;215;p10"/>
          <p:cNvSpPr/>
          <p:nvPr/>
        </p:nvSpPr>
        <p:spPr>
          <a:xfrm>
            <a:off x="3352800" y="5410200"/>
            <a:ext cx="6858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6" name="Google Shape;216;p10"/>
          <p:cNvSpPr/>
          <p:nvPr/>
        </p:nvSpPr>
        <p:spPr>
          <a:xfrm>
            <a:off x="7543800" y="54864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17" name="Google Shape;217;p10"/>
          <p:cNvCxnSpPr/>
          <p:nvPr/>
        </p:nvCxnSpPr>
        <p:spPr>
          <a:xfrm>
            <a:off x="7848600" y="54864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18" name="Google Shape;218;p10"/>
          <p:cNvSpPr txBox="1"/>
          <p:nvPr/>
        </p:nvSpPr>
        <p:spPr>
          <a:xfrm>
            <a:off x="7543800" y="5454650"/>
            <a:ext cx="457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sp>
        <p:nvSpPr>
          <p:cNvPr id="219" name="Google Shape;219;p10"/>
          <p:cNvSpPr/>
          <p:nvPr/>
        </p:nvSpPr>
        <p:spPr>
          <a:xfrm>
            <a:off x="5486400" y="54864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20" name="Google Shape;220;p10"/>
          <p:cNvCxnSpPr/>
          <p:nvPr/>
        </p:nvCxnSpPr>
        <p:spPr>
          <a:xfrm>
            <a:off x="5791200" y="54864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21" name="Google Shape;221;p10"/>
          <p:cNvSpPr txBox="1"/>
          <p:nvPr/>
        </p:nvSpPr>
        <p:spPr>
          <a:xfrm>
            <a:off x="5486400" y="5454650"/>
            <a:ext cx="381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endParaRPr/>
          </a:p>
        </p:txBody>
      </p:sp>
      <p:cxnSp>
        <p:nvCxnSpPr>
          <p:cNvPr id="222" name="Google Shape;222;p10"/>
          <p:cNvCxnSpPr/>
          <p:nvPr/>
        </p:nvCxnSpPr>
        <p:spPr>
          <a:xfrm>
            <a:off x="5867400" y="56388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sm" w="sm" type="stealth"/>
          </a:ln>
        </p:spPr>
      </p:cxnSp>
      <p:sp>
        <p:nvSpPr>
          <p:cNvPr id="223" name="Google Shape;223;p10"/>
          <p:cNvSpPr/>
          <p:nvPr/>
        </p:nvSpPr>
        <p:spPr>
          <a:xfrm>
            <a:off x="6172200" y="54864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24" name="Google Shape;224;p10"/>
          <p:cNvCxnSpPr/>
          <p:nvPr/>
        </p:nvCxnSpPr>
        <p:spPr>
          <a:xfrm>
            <a:off x="6477000" y="54864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25" name="Google Shape;225;p10"/>
          <p:cNvSpPr txBox="1"/>
          <p:nvPr/>
        </p:nvSpPr>
        <p:spPr>
          <a:xfrm>
            <a:off x="6172200" y="5454650"/>
            <a:ext cx="3048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</a:t>
            </a:r>
            <a:endParaRPr/>
          </a:p>
        </p:txBody>
      </p:sp>
      <p:cxnSp>
        <p:nvCxnSpPr>
          <p:cNvPr id="226" name="Google Shape;226;p10"/>
          <p:cNvCxnSpPr/>
          <p:nvPr/>
        </p:nvCxnSpPr>
        <p:spPr>
          <a:xfrm>
            <a:off x="6553200" y="56388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sm" w="sm" type="stealth"/>
          </a:ln>
        </p:spPr>
      </p:cxnSp>
      <p:sp>
        <p:nvSpPr>
          <p:cNvPr id="227" name="Google Shape;227;p10"/>
          <p:cNvSpPr/>
          <p:nvPr/>
        </p:nvSpPr>
        <p:spPr>
          <a:xfrm>
            <a:off x="6858000" y="5486400"/>
            <a:ext cx="457200" cy="304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28" name="Google Shape;228;p10"/>
          <p:cNvCxnSpPr/>
          <p:nvPr/>
        </p:nvCxnSpPr>
        <p:spPr>
          <a:xfrm>
            <a:off x="7162800" y="54864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29" name="Google Shape;229;p10"/>
          <p:cNvSpPr txBox="1"/>
          <p:nvPr/>
        </p:nvSpPr>
        <p:spPr>
          <a:xfrm>
            <a:off x="6858000" y="5454650"/>
            <a:ext cx="2859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/>
          </a:p>
        </p:txBody>
      </p:sp>
      <p:cxnSp>
        <p:nvCxnSpPr>
          <p:cNvPr id="230" name="Google Shape;230;p10"/>
          <p:cNvCxnSpPr/>
          <p:nvPr/>
        </p:nvCxnSpPr>
        <p:spPr>
          <a:xfrm flipH="1">
            <a:off x="7848600" y="5530850"/>
            <a:ext cx="152400" cy="22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31" name="Google Shape;231;p10"/>
          <p:cNvSpPr txBox="1"/>
          <p:nvPr/>
        </p:nvSpPr>
        <p:spPr>
          <a:xfrm>
            <a:off x="4813300" y="4921250"/>
            <a:ext cx="5922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front</a:t>
            </a:r>
            <a:endParaRPr/>
          </a:p>
        </p:txBody>
      </p:sp>
      <p:cxnSp>
        <p:nvCxnSpPr>
          <p:cNvPr id="232" name="Google Shape;232;p10"/>
          <p:cNvCxnSpPr/>
          <p:nvPr/>
        </p:nvCxnSpPr>
        <p:spPr>
          <a:xfrm>
            <a:off x="5410200" y="510540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33" name="Google Shape;233;p10"/>
          <p:cNvCxnSpPr/>
          <p:nvPr/>
        </p:nvCxnSpPr>
        <p:spPr>
          <a:xfrm>
            <a:off x="5638800" y="51054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234" name="Google Shape;234;p10"/>
          <p:cNvSpPr txBox="1"/>
          <p:nvPr/>
        </p:nvSpPr>
        <p:spPr>
          <a:xfrm>
            <a:off x="2590800" y="49530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235" name="Google Shape;235;p10"/>
          <p:cNvCxnSpPr/>
          <p:nvPr/>
        </p:nvCxnSpPr>
        <p:spPr>
          <a:xfrm>
            <a:off x="1811337" y="5257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236" name="Google Shape;236;p10"/>
          <p:cNvCxnSpPr/>
          <p:nvPr/>
        </p:nvCxnSpPr>
        <p:spPr>
          <a:xfrm>
            <a:off x="2867025" y="5257800"/>
            <a:ext cx="0" cy="304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237" name="Google Shape;237;p10"/>
          <p:cNvSpPr txBox="1"/>
          <p:nvPr/>
        </p:nvSpPr>
        <p:spPr>
          <a:xfrm>
            <a:off x="6934200" y="4876800"/>
            <a:ext cx="546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rear</a:t>
            </a:r>
            <a:endParaRPr/>
          </a:p>
        </p:txBody>
      </p:sp>
      <p:cxnSp>
        <p:nvCxnSpPr>
          <p:cNvPr id="238" name="Google Shape;238;p10"/>
          <p:cNvCxnSpPr/>
          <p:nvPr/>
        </p:nvCxnSpPr>
        <p:spPr>
          <a:xfrm>
            <a:off x="7505700" y="5060950"/>
            <a:ext cx="228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39" name="Google Shape;239;p10"/>
          <p:cNvCxnSpPr/>
          <p:nvPr/>
        </p:nvCxnSpPr>
        <p:spPr>
          <a:xfrm>
            <a:off x="7734300" y="506095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sp>
        <p:nvSpPr>
          <p:cNvPr id="240" name="Google Shape;240;p10"/>
          <p:cNvSpPr txBox="1"/>
          <p:nvPr/>
        </p:nvSpPr>
        <p:spPr>
          <a:xfrm>
            <a:off x="527050" y="4191000"/>
            <a:ext cx="1755900" cy="466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enqueue(9)</a:t>
            </a:r>
            <a:endParaRPr/>
          </a:p>
        </p:txBody>
      </p:sp>
      <p:sp>
        <p:nvSpPr>
          <p:cNvPr id="241" name="Google Shape;241;p10"/>
          <p:cNvSpPr txBox="1"/>
          <p:nvPr/>
        </p:nvSpPr>
        <p:spPr>
          <a:xfrm>
            <a:off x="2751137" y="5530850"/>
            <a:ext cx="297000" cy="3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r>
              <a:rPr b="0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</a:t>
            </a:r>
            <a:endParaRPr/>
          </a:p>
        </p:txBody>
      </p:sp>
      <p:cxnSp>
        <p:nvCxnSpPr>
          <p:cNvPr id="242" name="Google Shape;242;p10"/>
          <p:cNvCxnSpPr/>
          <p:nvPr/>
        </p:nvCxnSpPr>
        <p:spPr>
          <a:xfrm>
            <a:off x="7239000" y="5638800"/>
            <a:ext cx="304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sm" w="sm" type="stealth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Implementing Queue</a:t>
            </a:r>
            <a:endParaRPr/>
          </a:p>
        </p:txBody>
      </p:sp>
      <p:sp>
        <p:nvSpPr>
          <p:cNvPr id="249" name="Google Shape;249;p11"/>
          <p:cNvSpPr txBox="1"/>
          <p:nvPr>
            <p:ph idx="1" type="body"/>
          </p:nvPr>
        </p:nvSpPr>
        <p:spPr>
          <a:xfrm>
            <a:off x="1298575" y="1371600"/>
            <a:ext cx="82263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dequeue()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int x = front-&gt;get();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Node* p = front;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front = front-&gt;getNext();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delete p;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x;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enqueue(int x)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Node* newNode = new Node();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newNode-&gt;set(x);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newNode-&gt;setNext(NULL);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rear-&gt;setNext(newNode);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rear = newNode;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Implementing Queue</a:t>
            </a:r>
            <a:endParaRPr/>
          </a:p>
        </p:txBody>
      </p:sp>
      <p:sp>
        <p:nvSpPr>
          <p:cNvPr id="256" name="Google Shape;256;p12"/>
          <p:cNvSpPr txBox="1"/>
          <p:nvPr>
            <p:ph idx="1" type="body"/>
          </p:nvPr>
        </p:nvSpPr>
        <p:spPr>
          <a:xfrm>
            <a:off x="1069975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None/>
            </a:pPr>
            <a:r>
              <a:rPr b="1" i="0" lang="en-US" sz="2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front()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None/>
            </a:pPr>
            <a:r>
              <a:rPr b="1" i="0" lang="en-US" sz="2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None/>
            </a:pPr>
            <a:r>
              <a:rPr b="1" i="0" lang="en-US" sz="2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front-&gt;get();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None/>
            </a:pPr>
            <a:r>
              <a:rPr b="1" i="0" lang="en-US" sz="2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t/>
            </a:r>
            <a:endParaRPr b="1" i="0" sz="2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t/>
            </a:r>
            <a:endParaRPr b="1" i="0" sz="2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None/>
            </a:pPr>
            <a:r>
              <a:rPr b="1" i="0" lang="en-US" sz="2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isEmpty()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None/>
            </a:pPr>
            <a:r>
              <a:rPr b="1" i="0" lang="en-US" sz="2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None/>
            </a:pPr>
            <a:r>
              <a:rPr b="1" i="0" lang="en-US" sz="2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return ( front == NULL );</a:t>
            </a:r>
            <a:endParaRPr/>
          </a:p>
          <a:p>
            <a:pPr indent="-342900" lvl="0" marL="342900" marR="0" rtl="0" algn="l">
              <a:lnSpc>
                <a:spcPct val="7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None/>
            </a:pPr>
            <a:r>
              <a:rPr b="1" i="0" lang="en-US" sz="2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-1651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t/>
            </a:r>
            <a:endParaRPr b="1" i="0" sz="2800" u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FFFFFF"/>
      </a:dk1>
      <a:lt1>
        <a:srgbClr val="990033"/>
      </a:lt1>
      <a:dk2>
        <a:srgbClr val="FFFFFF"/>
      </a:dk2>
      <a:lt2>
        <a:srgbClr val="808080"/>
      </a:lt2>
      <a:accent1>
        <a:srgbClr val="A50021"/>
      </a:accent1>
      <a:accent2>
        <a:srgbClr val="3333CC"/>
      </a:accent2>
      <a:accent3>
        <a:srgbClr val="990033"/>
      </a:accent3>
      <a:accent4>
        <a:srgbClr val="A50021"/>
      </a:accent4>
      <a:accent5>
        <a:srgbClr val="3333CC"/>
      </a:accent5>
      <a:accent6>
        <a:srgbClr val="990033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